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19"/>
  </p:notesMasterIdLst>
  <p:handoutMasterIdLst>
    <p:handoutMasterId r:id="rId20"/>
  </p:handoutMasterIdLst>
  <p:sldIdLst>
    <p:sldId id="281" r:id="rId5"/>
    <p:sldId id="355" r:id="rId6"/>
    <p:sldId id="354" r:id="rId7"/>
    <p:sldId id="361" r:id="rId8"/>
    <p:sldId id="272" r:id="rId9"/>
    <p:sldId id="284" r:id="rId10"/>
    <p:sldId id="356" r:id="rId11"/>
    <p:sldId id="283" r:id="rId12"/>
    <p:sldId id="362" r:id="rId13"/>
    <p:sldId id="363" r:id="rId14"/>
    <p:sldId id="364" r:id="rId15"/>
    <p:sldId id="365" r:id="rId16"/>
    <p:sldId id="357" r:id="rId17"/>
    <p:sldId id="359" r:id="rId18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0" userDrawn="1">
          <p15:clr>
            <a:srgbClr val="A4A3A4"/>
          </p15:clr>
        </p15:guide>
        <p15:guide id="2" pos="739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52" y="102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notesViewPr>
    <p:cSldViewPr snapToGrid="0">
      <p:cViewPr varScale="1">
        <p:scale>
          <a:sx n="87" d="100"/>
          <a:sy n="87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B2E815-0D19-41DC-B01B-4D608769620A}" type="doc">
      <dgm:prSet loTypeId="urn:microsoft.com/office/officeart/2016/7/layout/RoundedRectangleTimeline" loCatId="other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4259F840-24E7-476F-9F30-482E46395856}">
      <dgm:prSet phldrT="[Text]"/>
      <dgm:spPr>
        <a:solidFill>
          <a:schemeClr val="accent1"/>
        </a:solidFill>
        <a:ln>
          <a:solidFill>
            <a:schemeClr val="accent1"/>
          </a:solidFill>
        </a:ln>
      </dgm:spPr>
      <dgm:t>
        <a:bodyPr rtlCol="0"/>
        <a:lstStyle/>
        <a:p>
          <a:pPr rtl="0"/>
          <a:r>
            <a:rPr lang="pt-BR" noProof="0" dirty="0"/>
            <a:t>Filme</a:t>
          </a:r>
        </a:p>
      </dgm:t>
    </dgm:pt>
    <dgm:pt modelId="{FCE8068D-7E50-4749-A8D0-ADEDAC5637B3}" type="parTrans" cxnId="{42EE41D1-3C16-4937-BB38-B076896C09A0}">
      <dgm:prSet/>
      <dgm:spPr/>
      <dgm:t>
        <a:bodyPr rtlCol="0"/>
        <a:lstStyle/>
        <a:p>
          <a:pPr rtl="0"/>
          <a:endParaRPr lang="pt-BR" noProof="0" dirty="0"/>
        </a:p>
      </dgm:t>
    </dgm:pt>
    <dgm:pt modelId="{DCC444A4-F20A-48F5-A61E-47BFFF185A57}" type="sibTrans" cxnId="{42EE41D1-3C16-4937-BB38-B076896C09A0}">
      <dgm:prSet/>
      <dgm:spPr/>
      <dgm:t>
        <a:bodyPr rtlCol="0"/>
        <a:lstStyle/>
        <a:p>
          <a:pPr rtl="0"/>
          <a:endParaRPr lang="pt-BR" noProof="0" dirty="0"/>
        </a:p>
      </dgm:t>
    </dgm:pt>
    <dgm:pt modelId="{B54C8F6C-BE1E-4EAB-B7A0-48DE01FFAA36}">
      <dgm:prSet phldrT="[Text]"/>
      <dgm:spPr/>
      <dgm:t>
        <a:bodyPr rtlCol="0"/>
        <a:lstStyle/>
        <a:p>
          <a:pPr rtl="0"/>
          <a:r>
            <a:rPr lang="pt-BR" b="0" i="0" u="none" noProof="0" dirty="0"/>
            <a:t>Lançamentos, bastidores, premiações, entrevistas, críticas e tendências do cinema </a:t>
          </a:r>
          <a:endParaRPr lang="pt-BR" noProof="0" dirty="0"/>
        </a:p>
      </dgm:t>
    </dgm:pt>
    <dgm:pt modelId="{8DE7CD45-B7C0-432E-B819-6A7D97E31315}" type="parTrans" cxnId="{770CA1CC-3DDD-451E-AE83-A71CA570260C}">
      <dgm:prSet/>
      <dgm:spPr/>
      <dgm:t>
        <a:bodyPr rtlCol="0"/>
        <a:lstStyle/>
        <a:p>
          <a:pPr rtl="0"/>
          <a:endParaRPr lang="pt-BR" noProof="0" dirty="0"/>
        </a:p>
      </dgm:t>
    </dgm:pt>
    <dgm:pt modelId="{C33B8BEF-A818-4A2F-A99A-E2B29895E184}" type="sibTrans" cxnId="{770CA1CC-3DDD-451E-AE83-A71CA570260C}">
      <dgm:prSet/>
      <dgm:spPr/>
      <dgm:t>
        <a:bodyPr rtlCol="0"/>
        <a:lstStyle/>
        <a:p>
          <a:pPr rtl="0"/>
          <a:endParaRPr lang="pt-BR" noProof="0" dirty="0"/>
        </a:p>
      </dgm:t>
    </dgm:pt>
    <dgm:pt modelId="{E4033A39-DCC4-4038-9562-AEDDBBB37A99}">
      <dgm:prSet phldrT="[Text]"/>
      <dgm:spPr>
        <a:solidFill>
          <a:schemeClr val="accent4"/>
        </a:solidFill>
        <a:ln>
          <a:solidFill>
            <a:schemeClr val="accent4"/>
          </a:solidFill>
        </a:ln>
      </dgm:spPr>
      <dgm:t>
        <a:bodyPr rtlCol="0"/>
        <a:lstStyle/>
        <a:p>
          <a:pPr rtl="0"/>
          <a:r>
            <a:rPr lang="pt-BR" noProof="0" dirty="0"/>
            <a:t>Série</a:t>
          </a:r>
        </a:p>
      </dgm:t>
    </dgm:pt>
    <dgm:pt modelId="{048EEAE6-78BA-4B00-B7BB-9C22DBB1E8F4}" type="parTrans" cxnId="{32EF2862-2950-4DF8-BEA8-CD19460CCA31}">
      <dgm:prSet/>
      <dgm:spPr/>
      <dgm:t>
        <a:bodyPr rtlCol="0"/>
        <a:lstStyle/>
        <a:p>
          <a:pPr rtl="0"/>
          <a:endParaRPr lang="pt-BR" noProof="0" dirty="0"/>
        </a:p>
      </dgm:t>
    </dgm:pt>
    <dgm:pt modelId="{80AB0E5B-0C58-465D-A545-5B21133D2849}" type="sibTrans" cxnId="{32EF2862-2950-4DF8-BEA8-CD19460CCA31}">
      <dgm:prSet/>
      <dgm:spPr/>
      <dgm:t>
        <a:bodyPr rtlCol="0"/>
        <a:lstStyle/>
        <a:p>
          <a:pPr rtl="0"/>
          <a:endParaRPr lang="pt-BR" noProof="0" dirty="0"/>
        </a:p>
      </dgm:t>
    </dgm:pt>
    <dgm:pt modelId="{A4C0B4E4-70AD-4901-9E3F-7EA25DD6DAA1}">
      <dgm:prSet phldrT="[Text]"/>
      <dgm:spPr/>
      <dgm:t>
        <a:bodyPr rtlCol="0"/>
        <a:lstStyle/>
        <a:p>
          <a:pPr rtl="0"/>
          <a:r>
            <a:rPr lang="pt-BR" b="0" i="0" u="none" noProof="0" dirty="0"/>
            <a:t>Novidades do streaming e da TV, análises de temporadas, entrevistas, dicas de estreias e bastidores das produções mais comentadas </a:t>
          </a:r>
          <a:endParaRPr lang="pt-BR" noProof="0" dirty="0"/>
        </a:p>
      </dgm:t>
    </dgm:pt>
    <dgm:pt modelId="{701D9033-BAD3-4299-933F-A47AFDC2ECD0}" type="parTrans" cxnId="{5E74CB62-E52E-4CEE-8AA1-9812BFC0D67E}">
      <dgm:prSet/>
      <dgm:spPr/>
      <dgm:t>
        <a:bodyPr rtlCol="0"/>
        <a:lstStyle/>
        <a:p>
          <a:pPr rtl="0"/>
          <a:endParaRPr lang="pt-BR" noProof="0" dirty="0"/>
        </a:p>
      </dgm:t>
    </dgm:pt>
    <dgm:pt modelId="{657DB10D-2517-48AA-B970-6D815DBD4123}" type="sibTrans" cxnId="{5E74CB62-E52E-4CEE-8AA1-9812BFC0D67E}">
      <dgm:prSet/>
      <dgm:spPr/>
      <dgm:t>
        <a:bodyPr rtlCol="0"/>
        <a:lstStyle/>
        <a:p>
          <a:pPr rtl="0"/>
          <a:endParaRPr lang="pt-BR" noProof="0" dirty="0"/>
        </a:p>
      </dgm:t>
    </dgm:pt>
    <dgm:pt modelId="{87BF7896-20EA-4E8F-B6F4-A34EC5C9CB50}">
      <dgm:prSet phldrT="[Text]"/>
      <dgm:spPr>
        <a:solidFill>
          <a:schemeClr val="accent5"/>
        </a:solidFill>
        <a:ln>
          <a:solidFill>
            <a:schemeClr val="accent5"/>
          </a:solidFill>
        </a:ln>
      </dgm:spPr>
      <dgm:t>
        <a:bodyPr rtlCol="0"/>
        <a:lstStyle/>
        <a:p>
          <a:pPr rtl="0"/>
          <a:r>
            <a:rPr lang="pt-BR" noProof="0" dirty="0"/>
            <a:t>Reality</a:t>
          </a:r>
        </a:p>
      </dgm:t>
    </dgm:pt>
    <dgm:pt modelId="{05E47BA5-F724-4AEE-9B5B-401F18E028E6}" type="parTrans" cxnId="{92330C11-C197-4512-BDA4-8D8A69AF7D1C}">
      <dgm:prSet/>
      <dgm:spPr/>
      <dgm:t>
        <a:bodyPr rtlCol="0"/>
        <a:lstStyle/>
        <a:p>
          <a:pPr rtl="0"/>
          <a:endParaRPr lang="pt-BR" noProof="0" dirty="0"/>
        </a:p>
      </dgm:t>
    </dgm:pt>
    <dgm:pt modelId="{D63CE73E-35DE-48C3-8753-7648BC953C0D}" type="sibTrans" cxnId="{92330C11-C197-4512-BDA4-8D8A69AF7D1C}">
      <dgm:prSet/>
      <dgm:spPr/>
      <dgm:t>
        <a:bodyPr rtlCol="0"/>
        <a:lstStyle/>
        <a:p>
          <a:pPr rtl="0"/>
          <a:endParaRPr lang="pt-BR" noProof="0" dirty="0"/>
        </a:p>
      </dgm:t>
    </dgm:pt>
    <dgm:pt modelId="{43CBB0A2-9D75-4264-8A30-3E8974B40658}">
      <dgm:prSet phldrT="[Text]"/>
      <dgm:spPr/>
      <dgm:t>
        <a:bodyPr rtlCol="0"/>
        <a:lstStyle/>
        <a:p>
          <a:pPr rtl="0"/>
          <a:r>
            <a:rPr lang="pt-BR" b="0" i="0" u="none" noProof="0" dirty="0"/>
            <a:t>Cobertura em tempo real dos programas que mobilizam o Brasil, com destaque para o BBB e A Fazenda</a:t>
          </a:r>
          <a:endParaRPr lang="pt-BR" noProof="0" dirty="0"/>
        </a:p>
      </dgm:t>
    </dgm:pt>
    <dgm:pt modelId="{F806E590-5F8E-48A1-96AC-9E738290D2ED}" type="parTrans" cxnId="{4D2DF581-8128-4440-9E51-29109DC6ED52}">
      <dgm:prSet/>
      <dgm:spPr/>
      <dgm:t>
        <a:bodyPr rtlCol="0"/>
        <a:lstStyle/>
        <a:p>
          <a:pPr rtl="0"/>
          <a:endParaRPr lang="pt-BR" noProof="0" dirty="0"/>
        </a:p>
      </dgm:t>
    </dgm:pt>
    <dgm:pt modelId="{20F77EFB-335C-4BC3-AD95-8421EDF343E6}" type="sibTrans" cxnId="{4D2DF581-8128-4440-9E51-29109DC6ED52}">
      <dgm:prSet/>
      <dgm:spPr/>
      <dgm:t>
        <a:bodyPr rtlCol="0"/>
        <a:lstStyle/>
        <a:p>
          <a:pPr rtl="0"/>
          <a:endParaRPr lang="pt-BR" noProof="0" dirty="0"/>
        </a:p>
      </dgm:t>
    </dgm:pt>
    <dgm:pt modelId="{660CF888-26B9-4DCA-B7E0-A150825288D0}">
      <dgm:prSet phldrT="[Text]"/>
      <dgm:spPr>
        <a:solidFill>
          <a:schemeClr val="accent6"/>
        </a:solidFill>
        <a:ln>
          <a:solidFill>
            <a:schemeClr val="accent6"/>
          </a:solidFill>
        </a:ln>
      </dgm:spPr>
      <dgm:t>
        <a:bodyPr rtlCol="0"/>
        <a:lstStyle/>
        <a:p>
          <a:pPr rtl="0"/>
          <a:r>
            <a:rPr lang="pt-BR" noProof="0" dirty="0"/>
            <a:t>Música</a:t>
          </a:r>
        </a:p>
      </dgm:t>
    </dgm:pt>
    <dgm:pt modelId="{C1C2508F-5620-49AF-BFC7-5EF96CC474E3}" type="parTrans" cxnId="{947C7663-DE86-43C7-B3C9-9F5928A23C68}">
      <dgm:prSet/>
      <dgm:spPr/>
      <dgm:t>
        <a:bodyPr rtlCol="0"/>
        <a:lstStyle/>
        <a:p>
          <a:pPr rtl="0"/>
          <a:endParaRPr lang="pt-BR" noProof="0" dirty="0"/>
        </a:p>
      </dgm:t>
    </dgm:pt>
    <dgm:pt modelId="{197B6A99-6CC2-49FD-8495-CB34839ABB2C}" type="sibTrans" cxnId="{947C7663-DE86-43C7-B3C9-9F5928A23C68}">
      <dgm:prSet/>
      <dgm:spPr/>
      <dgm:t>
        <a:bodyPr rtlCol="0"/>
        <a:lstStyle/>
        <a:p>
          <a:pPr rtl="0"/>
          <a:endParaRPr lang="pt-BR" noProof="0" dirty="0"/>
        </a:p>
      </dgm:t>
    </dgm:pt>
    <dgm:pt modelId="{BA1616FF-810F-45C9-9A2F-AC41CB3CC6BC}">
      <dgm:prSet phldrT="[Text]"/>
      <dgm:spPr/>
      <dgm:t>
        <a:bodyPr rtlCol="0"/>
        <a:lstStyle/>
        <a:p>
          <a:pPr rtl="0"/>
          <a:r>
            <a:rPr lang="pt-BR" noProof="0" dirty="0"/>
            <a:t>Discos, clipes, agenda de shows, cobertura de festivais, entrevistas, premiações, playlists e tendências do cenário musical</a:t>
          </a:r>
        </a:p>
      </dgm:t>
    </dgm:pt>
    <dgm:pt modelId="{9544FBF8-477A-41E1-A1AC-3D721A7822EB}" type="parTrans" cxnId="{BA5CF126-908D-4215-B2E2-AF7012301DA0}">
      <dgm:prSet/>
      <dgm:spPr/>
      <dgm:t>
        <a:bodyPr rtlCol="0"/>
        <a:lstStyle/>
        <a:p>
          <a:pPr rtl="0"/>
          <a:endParaRPr lang="pt-BR" noProof="0" dirty="0"/>
        </a:p>
      </dgm:t>
    </dgm:pt>
    <dgm:pt modelId="{6F62B292-7542-4770-A5DA-AD6E93F9642D}" type="sibTrans" cxnId="{BA5CF126-908D-4215-B2E2-AF7012301DA0}">
      <dgm:prSet/>
      <dgm:spPr/>
      <dgm:t>
        <a:bodyPr rtlCol="0"/>
        <a:lstStyle/>
        <a:p>
          <a:pPr rtl="0"/>
          <a:endParaRPr lang="pt-BR" noProof="0" dirty="0"/>
        </a:p>
      </dgm:t>
    </dgm:pt>
    <dgm:pt modelId="{97DB74B5-36C1-4083-BE16-BE9779159093}">
      <dgm:prSet phldrT="[Text]"/>
      <dgm:spPr>
        <a:solidFill>
          <a:schemeClr val="accent6">
            <a:lumMod val="75000"/>
          </a:schemeClr>
        </a:solidFill>
      </dgm:spPr>
      <dgm:t>
        <a:bodyPr rtlCol="0"/>
        <a:lstStyle/>
        <a:p>
          <a:pPr rtl="0"/>
          <a:r>
            <a:rPr lang="pt-BR" noProof="0" dirty="0"/>
            <a:t>TV e Celebridades</a:t>
          </a:r>
        </a:p>
      </dgm:t>
    </dgm:pt>
    <dgm:pt modelId="{6C1A497B-059D-41D7-B22F-7BDC6CFD947A}" type="parTrans" cxnId="{97D15D88-2DC1-4956-9B64-C442B4AE1CB3}">
      <dgm:prSet/>
      <dgm:spPr/>
      <dgm:t>
        <a:bodyPr rtlCol="0"/>
        <a:lstStyle/>
        <a:p>
          <a:pPr rtl="0"/>
          <a:endParaRPr lang="pt-BR" noProof="0" dirty="0"/>
        </a:p>
      </dgm:t>
    </dgm:pt>
    <dgm:pt modelId="{F04D9720-1E1D-4133-9C2F-A9F070591B2B}" type="sibTrans" cxnId="{97D15D88-2DC1-4956-9B64-C442B4AE1CB3}">
      <dgm:prSet/>
      <dgm:spPr/>
      <dgm:t>
        <a:bodyPr rtlCol="0"/>
        <a:lstStyle/>
        <a:p>
          <a:pPr rtl="0"/>
          <a:endParaRPr lang="pt-BR" noProof="0" dirty="0"/>
        </a:p>
      </dgm:t>
    </dgm:pt>
    <dgm:pt modelId="{B059B0DE-AE0E-408C-98A7-05AB6DD73373}">
      <dgm:prSet phldrT="[Text]"/>
      <dgm:spPr/>
      <dgm:t>
        <a:bodyPr rtlCol="0"/>
        <a:lstStyle/>
        <a:p>
          <a:pPr rtl="0"/>
          <a:r>
            <a:rPr lang="pt-BR" b="0" i="0" u="none" noProof="0" dirty="0"/>
            <a:t>Bastidores da TV, novidades da programação, grandes estreias e repercussão dos principais nomes do entretenimento</a:t>
          </a:r>
          <a:endParaRPr lang="pt-BR" noProof="0" dirty="0"/>
        </a:p>
      </dgm:t>
    </dgm:pt>
    <dgm:pt modelId="{727AA871-1A31-445C-A336-3204D36FAC47}" type="parTrans" cxnId="{4961C5D8-87CF-431D-8E8D-857C807E64B3}">
      <dgm:prSet/>
      <dgm:spPr/>
      <dgm:t>
        <a:bodyPr rtlCol="0"/>
        <a:lstStyle/>
        <a:p>
          <a:pPr rtl="0"/>
          <a:endParaRPr lang="pt-BR" noProof="0" dirty="0"/>
        </a:p>
      </dgm:t>
    </dgm:pt>
    <dgm:pt modelId="{EB87680C-8ED2-476E-AF1D-D26D672907E1}" type="sibTrans" cxnId="{4961C5D8-87CF-431D-8E8D-857C807E64B3}">
      <dgm:prSet/>
      <dgm:spPr/>
      <dgm:t>
        <a:bodyPr rtlCol="0"/>
        <a:lstStyle/>
        <a:p>
          <a:pPr rtl="0"/>
          <a:endParaRPr lang="pt-BR" noProof="0" dirty="0"/>
        </a:p>
      </dgm:t>
    </dgm:pt>
    <dgm:pt modelId="{196C9F68-3606-4282-A4C6-4485F1280B5F}" type="pres">
      <dgm:prSet presAssocID="{E5B2E815-0D19-41DC-B01B-4D608769620A}" presName="Name0" presStyleCnt="0">
        <dgm:presLayoutVars>
          <dgm:chMax/>
          <dgm:chPref/>
          <dgm:animLvl val="lvl"/>
        </dgm:presLayoutVars>
      </dgm:prSet>
      <dgm:spPr/>
    </dgm:pt>
    <dgm:pt modelId="{68D8AC18-502F-4825-B069-75605ADB3A40}" type="pres">
      <dgm:prSet presAssocID="{4259F840-24E7-476F-9F30-482E46395856}" presName="composite1" presStyleCnt="0"/>
      <dgm:spPr/>
    </dgm:pt>
    <dgm:pt modelId="{E088D226-49D7-4C30-90DC-CA1755D98829}" type="pres">
      <dgm:prSet presAssocID="{4259F840-24E7-476F-9F30-482E46395856}" presName="parent1" presStyleLbl="alignNode1" presStyleIdx="0" presStyleCnt="5">
        <dgm:presLayoutVars>
          <dgm:chMax val="1"/>
          <dgm:chPref val="1"/>
          <dgm:bulletEnabled val="1"/>
        </dgm:presLayoutVars>
      </dgm:prSet>
      <dgm:spPr/>
    </dgm:pt>
    <dgm:pt modelId="{45A02F84-C6CB-43F5-AEE4-3EA66C2BD25F}" type="pres">
      <dgm:prSet presAssocID="{4259F840-24E7-476F-9F30-482E46395856}" presName="Childtext1" presStyleLbl="revTx" presStyleIdx="0" presStyleCnt="5">
        <dgm:presLayoutVars>
          <dgm:bulletEnabled val="1"/>
        </dgm:presLayoutVars>
      </dgm:prSet>
      <dgm:spPr/>
    </dgm:pt>
    <dgm:pt modelId="{6BA46904-CB7C-4538-BD49-D3891EF19552}" type="pres">
      <dgm:prSet presAssocID="{4259F840-24E7-476F-9F30-482E46395856}" presName="ConnectLine1" presStyleLbl="sibTrans1D1" presStyleIdx="0" presStyleCnt="5"/>
      <dgm:spPr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gm:spPr>
    </dgm:pt>
    <dgm:pt modelId="{049FDBD0-77FE-49D1-A275-A272C8C5E426}" type="pres">
      <dgm:prSet presAssocID="{4259F840-24E7-476F-9F30-482E46395856}" presName="ConnectLineEnd1" presStyleLbl="lnNode1" presStyleIdx="0" presStyleCnt="5"/>
      <dgm:spPr>
        <a:solidFill>
          <a:schemeClr val="accent1"/>
        </a:solidFill>
      </dgm:spPr>
    </dgm:pt>
    <dgm:pt modelId="{CB26EA94-33BB-4F98-9E1E-2237D4831263}" type="pres">
      <dgm:prSet presAssocID="{4259F840-24E7-476F-9F30-482E46395856}" presName="EmptyPane1" presStyleCnt="0"/>
      <dgm:spPr/>
    </dgm:pt>
    <dgm:pt modelId="{606F1DBF-510E-4065-ACCB-3EBDA85CFB92}" type="pres">
      <dgm:prSet presAssocID="{DCC444A4-F20A-48F5-A61E-47BFFF185A57}" presName="spaceBetweenRectangles1" presStyleCnt="0"/>
      <dgm:spPr/>
    </dgm:pt>
    <dgm:pt modelId="{07989479-D1A2-4D15-AA3A-B0CFFB9F91D9}" type="pres">
      <dgm:prSet presAssocID="{E4033A39-DCC4-4038-9562-AEDDBBB37A99}" presName="composite1" presStyleCnt="0"/>
      <dgm:spPr/>
    </dgm:pt>
    <dgm:pt modelId="{539615E2-3277-4D8E-8484-FF5088C8BF01}" type="pres">
      <dgm:prSet presAssocID="{E4033A39-DCC4-4038-9562-AEDDBBB37A99}" presName="parent1" presStyleLbl="alignNode1" presStyleIdx="1" presStyleCnt="5">
        <dgm:presLayoutVars>
          <dgm:chMax val="1"/>
          <dgm:chPref val="1"/>
          <dgm:bulletEnabled val="1"/>
        </dgm:presLayoutVars>
      </dgm:prSet>
      <dgm:spPr/>
    </dgm:pt>
    <dgm:pt modelId="{FEBD3C2A-A340-470A-A475-AE614EA07678}" type="pres">
      <dgm:prSet presAssocID="{E4033A39-DCC4-4038-9562-AEDDBBB37A99}" presName="Childtext1" presStyleLbl="revTx" presStyleIdx="1" presStyleCnt="5">
        <dgm:presLayoutVars>
          <dgm:bulletEnabled val="1"/>
        </dgm:presLayoutVars>
      </dgm:prSet>
      <dgm:spPr/>
    </dgm:pt>
    <dgm:pt modelId="{080474C8-0FEA-4FD1-97F1-0978CFB4A37F}" type="pres">
      <dgm:prSet presAssocID="{E4033A39-DCC4-4038-9562-AEDDBBB37A99}" presName="ConnectLine1" presStyleLbl="sibTrans1D1" presStyleIdx="1" presStyleCnt="5"/>
      <dgm:spPr>
        <a:noFill/>
        <a:ln w="6350" cap="flat" cmpd="sng" algn="ctr">
          <a:solidFill>
            <a:schemeClr val="accent4"/>
          </a:solidFill>
          <a:prstDash val="dash"/>
          <a:miter lim="800000"/>
        </a:ln>
        <a:effectLst/>
      </dgm:spPr>
    </dgm:pt>
    <dgm:pt modelId="{4797FB61-2602-4A58-81E6-6F133DB1E419}" type="pres">
      <dgm:prSet presAssocID="{E4033A39-DCC4-4038-9562-AEDDBBB37A99}" presName="ConnectLineEnd1" presStyleLbl="lnNode1" presStyleIdx="1" presStyleCnt="5"/>
      <dgm:spPr>
        <a:solidFill>
          <a:schemeClr val="accent4"/>
        </a:solidFill>
      </dgm:spPr>
    </dgm:pt>
    <dgm:pt modelId="{3ADF0AE3-D759-4F4F-8135-572855211847}" type="pres">
      <dgm:prSet presAssocID="{E4033A39-DCC4-4038-9562-AEDDBBB37A99}" presName="EmptyPane1" presStyleCnt="0"/>
      <dgm:spPr/>
    </dgm:pt>
    <dgm:pt modelId="{B0CD7A53-7149-45F2-83E8-36717D7878A1}" type="pres">
      <dgm:prSet presAssocID="{80AB0E5B-0C58-465D-A545-5B21133D2849}" presName="spaceBetweenRectangles1" presStyleCnt="0"/>
      <dgm:spPr/>
    </dgm:pt>
    <dgm:pt modelId="{FB379A6E-C0F9-420B-90FC-2785E757E6AE}" type="pres">
      <dgm:prSet presAssocID="{87BF7896-20EA-4E8F-B6F4-A34EC5C9CB50}" presName="composite1" presStyleCnt="0"/>
      <dgm:spPr/>
    </dgm:pt>
    <dgm:pt modelId="{9D82041D-873A-4600-A9C7-C0A0ADFB138B}" type="pres">
      <dgm:prSet presAssocID="{87BF7896-20EA-4E8F-B6F4-A34EC5C9CB50}" presName="parent1" presStyleLbl="alignNode1" presStyleIdx="2" presStyleCnt="5">
        <dgm:presLayoutVars>
          <dgm:chMax val="1"/>
          <dgm:chPref val="1"/>
          <dgm:bulletEnabled val="1"/>
        </dgm:presLayoutVars>
      </dgm:prSet>
      <dgm:spPr/>
    </dgm:pt>
    <dgm:pt modelId="{80CDBBF8-C6B4-4166-87C1-DC9120CC7586}" type="pres">
      <dgm:prSet presAssocID="{87BF7896-20EA-4E8F-B6F4-A34EC5C9CB50}" presName="Childtext1" presStyleLbl="revTx" presStyleIdx="2" presStyleCnt="5">
        <dgm:presLayoutVars>
          <dgm:bulletEnabled val="1"/>
        </dgm:presLayoutVars>
      </dgm:prSet>
      <dgm:spPr/>
    </dgm:pt>
    <dgm:pt modelId="{89759DE5-9F8A-470E-A6D8-F13BB4DEE93D}" type="pres">
      <dgm:prSet presAssocID="{87BF7896-20EA-4E8F-B6F4-A34EC5C9CB50}" presName="ConnectLine1" presStyleLbl="sibTrans1D1" presStyleIdx="2" presStyleCnt="5"/>
      <dgm:spPr>
        <a:noFill/>
        <a:ln w="6350" cap="flat" cmpd="sng" algn="ctr">
          <a:solidFill>
            <a:schemeClr val="accent5"/>
          </a:solidFill>
          <a:prstDash val="dash"/>
          <a:miter lim="800000"/>
        </a:ln>
        <a:effectLst/>
      </dgm:spPr>
    </dgm:pt>
    <dgm:pt modelId="{07CCF286-8B46-4A20-ACAC-84BA2D6EFBBC}" type="pres">
      <dgm:prSet presAssocID="{87BF7896-20EA-4E8F-B6F4-A34EC5C9CB50}" presName="ConnectLineEnd1" presStyleLbl="lnNode1" presStyleIdx="2" presStyleCnt="5"/>
      <dgm:spPr>
        <a:solidFill>
          <a:schemeClr val="accent5"/>
        </a:solidFill>
      </dgm:spPr>
    </dgm:pt>
    <dgm:pt modelId="{4624FC32-5405-42B1-B5CC-DF0659852A58}" type="pres">
      <dgm:prSet presAssocID="{87BF7896-20EA-4E8F-B6F4-A34EC5C9CB50}" presName="EmptyPane1" presStyleCnt="0"/>
      <dgm:spPr/>
    </dgm:pt>
    <dgm:pt modelId="{59F6C2B0-B773-4ADB-86AA-E3CF7680518A}" type="pres">
      <dgm:prSet presAssocID="{D63CE73E-35DE-48C3-8753-7648BC953C0D}" presName="spaceBetweenRectangles1" presStyleCnt="0"/>
      <dgm:spPr/>
    </dgm:pt>
    <dgm:pt modelId="{B0E1F84C-D563-44BC-8BD7-46D8F837902A}" type="pres">
      <dgm:prSet presAssocID="{660CF888-26B9-4DCA-B7E0-A150825288D0}" presName="composite1" presStyleCnt="0"/>
      <dgm:spPr/>
    </dgm:pt>
    <dgm:pt modelId="{AA687F1E-592A-4A16-9630-0E0C2D82BDEC}" type="pres">
      <dgm:prSet presAssocID="{660CF888-26B9-4DCA-B7E0-A150825288D0}" presName="parent1" presStyleLbl="alignNode1" presStyleIdx="3" presStyleCnt="5">
        <dgm:presLayoutVars>
          <dgm:chMax val="1"/>
          <dgm:chPref val="1"/>
          <dgm:bulletEnabled val="1"/>
        </dgm:presLayoutVars>
      </dgm:prSet>
      <dgm:spPr/>
    </dgm:pt>
    <dgm:pt modelId="{36210ACA-E081-40B5-87EC-500863B13ADD}" type="pres">
      <dgm:prSet presAssocID="{660CF888-26B9-4DCA-B7E0-A150825288D0}" presName="Childtext1" presStyleLbl="revTx" presStyleIdx="3" presStyleCnt="5">
        <dgm:presLayoutVars>
          <dgm:bulletEnabled val="1"/>
        </dgm:presLayoutVars>
      </dgm:prSet>
      <dgm:spPr/>
    </dgm:pt>
    <dgm:pt modelId="{EA3C7446-024E-4EEF-BED4-FFB1F2246CF3}" type="pres">
      <dgm:prSet presAssocID="{660CF888-26B9-4DCA-B7E0-A150825288D0}" presName="ConnectLine1" presStyleLbl="sibTrans1D1" presStyleIdx="3" presStyleCnt="5"/>
      <dgm:spPr>
        <a:noFill/>
        <a:ln w="6350" cap="flat" cmpd="sng" algn="ctr">
          <a:solidFill>
            <a:schemeClr val="accent6"/>
          </a:solidFill>
          <a:prstDash val="dash"/>
          <a:miter lim="800000"/>
        </a:ln>
        <a:effectLst/>
      </dgm:spPr>
    </dgm:pt>
    <dgm:pt modelId="{FDC60305-8FBB-44FD-9B53-CDBFE9F7FDD0}" type="pres">
      <dgm:prSet presAssocID="{660CF888-26B9-4DCA-B7E0-A150825288D0}" presName="ConnectLineEnd1" presStyleLbl="lnNode1" presStyleIdx="3" presStyleCnt="5"/>
      <dgm:spPr>
        <a:solidFill>
          <a:schemeClr val="accent6"/>
        </a:solidFill>
        <a:ln>
          <a:noFill/>
        </a:ln>
      </dgm:spPr>
    </dgm:pt>
    <dgm:pt modelId="{24F9A8F5-7105-4D28-A633-EB8EEF371211}" type="pres">
      <dgm:prSet presAssocID="{660CF888-26B9-4DCA-B7E0-A150825288D0}" presName="EmptyPane1" presStyleCnt="0"/>
      <dgm:spPr/>
    </dgm:pt>
    <dgm:pt modelId="{F1F5E13B-2672-4759-B561-13FA519AB496}" type="pres">
      <dgm:prSet presAssocID="{197B6A99-6CC2-49FD-8495-CB34839ABB2C}" presName="spaceBetweenRectangles1" presStyleCnt="0"/>
      <dgm:spPr/>
    </dgm:pt>
    <dgm:pt modelId="{03163906-36D6-4FB8-BB18-E04FA84A47A6}" type="pres">
      <dgm:prSet presAssocID="{97DB74B5-36C1-4083-BE16-BE9779159093}" presName="composite1" presStyleCnt="0"/>
      <dgm:spPr/>
    </dgm:pt>
    <dgm:pt modelId="{B54E50C8-30CD-4A49-B6D7-34D9AB2A3043}" type="pres">
      <dgm:prSet presAssocID="{97DB74B5-36C1-4083-BE16-BE9779159093}" presName="parent1" presStyleLbl="alignNode1" presStyleIdx="4" presStyleCnt="5">
        <dgm:presLayoutVars>
          <dgm:chMax val="1"/>
          <dgm:chPref val="1"/>
          <dgm:bulletEnabled val="1"/>
        </dgm:presLayoutVars>
      </dgm:prSet>
      <dgm:spPr/>
    </dgm:pt>
    <dgm:pt modelId="{9679B796-2B40-4D87-8578-52BF0C29AEB4}" type="pres">
      <dgm:prSet presAssocID="{97DB74B5-36C1-4083-BE16-BE9779159093}" presName="Childtext1" presStyleLbl="revTx" presStyleIdx="4" presStyleCnt="5">
        <dgm:presLayoutVars>
          <dgm:bulletEnabled val="1"/>
        </dgm:presLayoutVars>
      </dgm:prSet>
      <dgm:spPr/>
    </dgm:pt>
    <dgm:pt modelId="{894318B2-70C4-403D-BE3D-359CAB62002A}" type="pres">
      <dgm:prSet presAssocID="{97DB74B5-36C1-4083-BE16-BE9779159093}" presName="ConnectLine1" presStyleLbl="sibTrans1D1" presStyleIdx="4" presStyleCnt="5"/>
      <dgm:spPr>
        <a:noFill/>
        <a:ln w="6350" cap="flat" cmpd="sng" algn="ctr">
          <a:solidFill>
            <a:schemeClr val="accent6">
              <a:lumMod val="75000"/>
            </a:schemeClr>
          </a:solidFill>
          <a:prstDash val="dash"/>
          <a:miter lim="800000"/>
        </a:ln>
        <a:effectLst/>
      </dgm:spPr>
    </dgm:pt>
    <dgm:pt modelId="{C2518668-97A8-402E-BC0D-09AE8E2ABBE2}" type="pres">
      <dgm:prSet presAssocID="{97DB74B5-36C1-4083-BE16-BE9779159093}" presName="ConnectLineEnd1" presStyleLbl="lnNode1" presStyleIdx="4" presStyleCnt="5"/>
      <dgm:spPr>
        <a:solidFill>
          <a:schemeClr val="accent6">
            <a:lumMod val="75000"/>
          </a:schemeClr>
        </a:solidFill>
      </dgm:spPr>
    </dgm:pt>
    <dgm:pt modelId="{B8E1DD63-FDF0-4B15-85B7-2053E048AAC9}" type="pres">
      <dgm:prSet presAssocID="{97DB74B5-36C1-4083-BE16-BE9779159093}" presName="EmptyPane1" presStyleCnt="0"/>
      <dgm:spPr/>
    </dgm:pt>
  </dgm:ptLst>
  <dgm:cxnLst>
    <dgm:cxn modelId="{0943B00B-58A1-4FF5-9E44-5C479145B02B}" type="presOf" srcId="{87BF7896-20EA-4E8F-B6F4-A34EC5C9CB50}" destId="{9D82041D-873A-4600-A9C7-C0A0ADFB138B}" srcOrd="0" destOrd="0" presId="urn:microsoft.com/office/officeart/2016/7/layout/RoundedRectangleTimeline"/>
    <dgm:cxn modelId="{92330C11-C197-4512-BDA4-8D8A69AF7D1C}" srcId="{E5B2E815-0D19-41DC-B01B-4D608769620A}" destId="{87BF7896-20EA-4E8F-B6F4-A34EC5C9CB50}" srcOrd="2" destOrd="0" parTransId="{05E47BA5-F724-4AEE-9B5B-401F18E028E6}" sibTransId="{D63CE73E-35DE-48C3-8753-7648BC953C0D}"/>
    <dgm:cxn modelId="{5D9B3125-79DF-4C1A-AB86-4D167E1ED6BC}" type="presOf" srcId="{B059B0DE-AE0E-408C-98A7-05AB6DD73373}" destId="{9679B796-2B40-4D87-8578-52BF0C29AEB4}" srcOrd="0" destOrd="0" presId="urn:microsoft.com/office/officeart/2016/7/layout/RoundedRectangleTimeline"/>
    <dgm:cxn modelId="{BA5CF126-908D-4215-B2E2-AF7012301DA0}" srcId="{660CF888-26B9-4DCA-B7E0-A150825288D0}" destId="{BA1616FF-810F-45C9-9A2F-AC41CB3CC6BC}" srcOrd="0" destOrd="0" parTransId="{9544FBF8-477A-41E1-A1AC-3D721A7822EB}" sibTransId="{6F62B292-7542-4770-A5DA-AD6E93F9642D}"/>
    <dgm:cxn modelId="{32EF2862-2950-4DF8-BEA8-CD19460CCA31}" srcId="{E5B2E815-0D19-41DC-B01B-4D608769620A}" destId="{E4033A39-DCC4-4038-9562-AEDDBBB37A99}" srcOrd="1" destOrd="0" parTransId="{048EEAE6-78BA-4B00-B7BB-9C22DBB1E8F4}" sibTransId="{80AB0E5B-0C58-465D-A545-5B21133D2849}"/>
    <dgm:cxn modelId="{5E74CB62-E52E-4CEE-8AA1-9812BFC0D67E}" srcId="{E4033A39-DCC4-4038-9562-AEDDBBB37A99}" destId="{A4C0B4E4-70AD-4901-9E3F-7EA25DD6DAA1}" srcOrd="0" destOrd="0" parTransId="{701D9033-BAD3-4299-933F-A47AFDC2ECD0}" sibTransId="{657DB10D-2517-48AA-B970-6D815DBD4123}"/>
    <dgm:cxn modelId="{947C7663-DE86-43C7-B3C9-9F5928A23C68}" srcId="{E5B2E815-0D19-41DC-B01B-4D608769620A}" destId="{660CF888-26B9-4DCA-B7E0-A150825288D0}" srcOrd="3" destOrd="0" parTransId="{C1C2508F-5620-49AF-BFC7-5EF96CC474E3}" sibTransId="{197B6A99-6CC2-49FD-8495-CB34839ABB2C}"/>
    <dgm:cxn modelId="{B7BDCA73-65C2-4BF5-93F0-7A3D442F0CF3}" type="presOf" srcId="{BA1616FF-810F-45C9-9A2F-AC41CB3CC6BC}" destId="{36210ACA-E081-40B5-87EC-500863B13ADD}" srcOrd="0" destOrd="0" presId="urn:microsoft.com/office/officeart/2016/7/layout/RoundedRectangleTimeline"/>
    <dgm:cxn modelId="{465A5776-4A66-4B45-9D1D-8CF41D4CC45D}" type="presOf" srcId="{97DB74B5-36C1-4083-BE16-BE9779159093}" destId="{B54E50C8-30CD-4A49-B6D7-34D9AB2A3043}" srcOrd="0" destOrd="0" presId="urn:microsoft.com/office/officeart/2016/7/layout/RoundedRectangleTimeline"/>
    <dgm:cxn modelId="{4D2DF581-8128-4440-9E51-29109DC6ED52}" srcId="{87BF7896-20EA-4E8F-B6F4-A34EC5C9CB50}" destId="{43CBB0A2-9D75-4264-8A30-3E8974B40658}" srcOrd="0" destOrd="0" parTransId="{F806E590-5F8E-48A1-96AC-9E738290D2ED}" sibTransId="{20F77EFB-335C-4BC3-AD95-8421EDF343E6}"/>
    <dgm:cxn modelId="{97D15D88-2DC1-4956-9B64-C442B4AE1CB3}" srcId="{E5B2E815-0D19-41DC-B01B-4D608769620A}" destId="{97DB74B5-36C1-4083-BE16-BE9779159093}" srcOrd="4" destOrd="0" parTransId="{6C1A497B-059D-41D7-B22F-7BDC6CFD947A}" sibTransId="{F04D9720-1E1D-4133-9C2F-A9F070591B2B}"/>
    <dgm:cxn modelId="{CEC8B788-971E-422E-A8E4-A00BBB2E51D9}" type="presOf" srcId="{660CF888-26B9-4DCA-B7E0-A150825288D0}" destId="{AA687F1E-592A-4A16-9630-0E0C2D82BDEC}" srcOrd="0" destOrd="0" presId="urn:microsoft.com/office/officeart/2016/7/layout/RoundedRectangleTimeline"/>
    <dgm:cxn modelId="{958FAF8F-A77F-4AE4-A72A-8E643FA277FD}" type="presOf" srcId="{B54C8F6C-BE1E-4EAB-B7A0-48DE01FFAA36}" destId="{45A02F84-C6CB-43F5-AEE4-3EA66C2BD25F}" srcOrd="0" destOrd="0" presId="urn:microsoft.com/office/officeart/2016/7/layout/RoundedRectangleTimeline"/>
    <dgm:cxn modelId="{C8CAF48F-322D-43C3-A68B-40DA904320AC}" type="presOf" srcId="{E5B2E815-0D19-41DC-B01B-4D608769620A}" destId="{196C9F68-3606-4282-A4C6-4485F1280B5F}" srcOrd="0" destOrd="0" presId="urn:microsoft.com/office/officeart/2016/7/layout/RoundedRectangleTimeline"/>
    <dgm:cxn modelId="{CAF19795-26FD-4CD9-8E3B-7E7899F5E3D0}" type="presOf" srcId="{4259F840-24E7-476F-9F30-482E46395856}" destId="{E088D226-49D7-4C30-90DC-CA1755D98829}" srcOrd="0" destOrd="0" presId="urn:microsoft.com/office/officeart/2016/7/layout/RoundedRectangleTimeline"/>
    <dgm:cxn modelId="{AC2FC1A2-CF44-4033-8AAE-31C98C976AAD}" type="presOf" srcId="{E4033A39-DCC4-4038-9562-AEDDBBB37A99}" destId="{539615E2-3277-4D8E-8484-FF5088C8BF01}" srcOrd="0" destOrd="0" presId="urn:microsoft.com/office/officeart/2016/7/layout/RoundedRectangleTimeline"/>
    <dgm:cxn modelId="{941106B6-136C-474C-97D6-48D5BA0F2412}" type="presOf" srcId="{A4C0B4E4-70AD-4901-9E3F-7EA25DD6DAA1}" destId="{FEBD3C2A-A340-470A-A475-AE614EA07678}" srcOrd="0" destOrd="0" presId="urn:microsoft.com/office/officeart/2016/7/layout/RoundedRectangleTimeline"/>
    <dgm:cxn modelId="{770CA1CC-3DDD-451E-AE83-A71CA570260C}" srcId="{4259F840-24E7-476F-9F30-482E46395856}" destId="{B54C8F6C-BE1E-4EAB-B7A0-48DE01FFAA36}" srcOrd="0" destOrd="0" parTransId="{8DE7CD45-B7C0-432E-B819-6A7D97E31315}" sibTransId="{C33B8BEF-A818-4A2F-A99A-E2B29895E184}"/>
    <dgm:cxn modelId="{0CA390ED-20D0-4931-9ED2-39898E967B4E}" type="presOf" srcId="{43CBB0A2-9D75-4264-8A30-3E8974B40658}" destId="{80CDBBF8-C6B4-4166-87C1-DC9120CC7586}" srcOrd="0" destOrd="0" presId="urn:microsoft.com/office/officeart/2016/7/layout/RoundedRectangleTimeline"/>
    <dgm:cxn modelId="{42EE41D1-3C16-4937-BB38-B076896C09A0}" srcId="{E5B2E815-0D19-41DC-B01B-4D608769620A}" destId="{4259F840-24E7-476F-9F30-482E46395856}" srcOrd="0" destOrd="0" parTransId="{FCE8068D-7E50-4749-A8D0-ADEDAC5637B3}" sibTransId="{DCC444A4-F20A-48F5-A61E-47BFFF185A57}"/>
    <dgm:cxn modelId="{4961C5D8-87CF-431D-8E8D-857C807E64B3}" srcId="{97DB74B5-36C1-4083-BE16-BE9779159093}" destId="{B059B0DE-AE0E-408C-98A7-05AB6DD73373}" srcOrd="0" destOrd="0" parTransId="{727AA871-1A31-445C-A336-3204D36FAC47}" sibTransId="{EB87680C-8ED2-476E-AF1D-D26D672907E1}"/>
    <dgm:cxn modelId="{5354664C-1324-42A2-8E0C-8A734126CEDC}" type="presParOf" srcId="{196C9F68-3606-4282-A4C6-4485F1280B5F}" destId="{68D8AC18-502F-4825-B069-75605ADB3A40}" srcOrd="0" destOrd="0" presId="urn:microsoft.com/office/officeart/2016/7/layout/RoundedRectangleTimeline"/>
    <dgm:cxn modelId="{6348195D-50D8-4550-9B41-00B3DA9EB427}" type="presParOf" srcId="{68D8AC18-502F-4825-B069-75605ADB3A40}" destId="{E088D226-49D7-4C30-90DC-CA1755D98829}" srcOrd="0" destOrd="0" presId="urn:microsoft.com/office/officeart/2016/7/layout/RoundedRectangleTimeline"/>
    <dgm:cxn modelId="{C6708436-4913-4A18-9057-022E1E45D775}" type="presParOf" srcId="{68D8AC18-502F-4825-B069-75605ADB3A40}" destId="{45A02F84-C6CB-43F5-AEE4-3EA66C2BD25F}" srcOrd="1" destOrd="0" presId="urn:microsoft.com/office/officeart/2016/7/layout/RoundedRectangleTimeline"/>
    <dgm:cxn modelId="{5B4CF8B4-5862-4F3D-A120-627665A45E68}" type="presParOf" srcId="{68D8AC18-502F-4825-B069-75605ADB3A40}" destId="{6BA46904-CB7C-4538-BD49-D3891EF19552}" srcOrd="2" destOrd="0" presId="urn:microsoft.com/office/officeart/2016/7/layout/RoundedRectangleTimeline"/>
    <dgm:cxn modelId="{FFB4B971-221D-492E-BC0D-36F39758451A}" type="presParOf" srcId="{68D8AC18-502F-4825-B069-75605ADB3A40}" destId="{049FDBD0-77FE-49D1-A275-A272C8C5E426}" srcOrd="3" destOrd="0" presId="urn:microsoft.com/office/officeart/2016/7/layout/RoundedRectangleTimeline"/>
    <dgm:cxn modelId="{7B503000-2C47-4DD5-B24B-D6052C4C3CDE}" type="presParOf" srcId="{68D8AC18-502F-4825-B069-75605ADB3A40}" destId="{CB26EA94-33BB-4F98-9E1E-2237D4831263}" srcOrd="4" destOrd="0" presId="urn:microsoft.com/office/officeart/2016/7/layout/RoundedRectangleTimeline"/>
    <dgm:cxn modelId="{DE78CEF1-BE43-4E5A-9C91-92F8289167D0}" type="presParOf" srcId="{196C9F68-3606-4282-A4C6-4485F1280B5F}" destId="{606F1DBF-510E-4065-ACCB-3EBDA85CFB92}" srcOrd="1" destOrd="0" presId="urn:microsoft.com/office/officeart/2016/7/layout/RoundedRectangleTimeline"/>
    <dgm:cxn modelId="{74F95C78-3813-45AA-932B-C94A3B7513CB}" type="presParOf" srcId="{196C9F68-3606-4282-A4C6-4485F1280B5F}" destId="{07989479-D1A2-4D15-AA3A-B0CFFB9F91D9}" srcOrd="2" destOrd="0" presId="urn:microsoft.com/office/officeart/2016/7/layout/RoundedRectangleTimeline"/>
    <dgm:cxn modelId="{78714377-12E6-4F42-93F8-20E6C58A5CEA}" type="presParOf" srcId="{07989479-D1A2-4D15-AA3A-B0CFFB9F91D9}" destId="{539615E2-3277-4D8E-8484-FF5088C8BF01}" srcOrd="0" destOrd="0" presId="urn:microsoft.com/office/officeart/2016/7/layout/RoundedRectangleTimeline"/>
    <dgm:cxn modelId="{B18F6382-7271-4A16-839E-8201B423722C}" type="presParOf" srcId="{07989479-D1A2-4D15-AA3A-B0CFFB9F91D9}" destId="{FEBD3C2A-A340-470A-A475-AE614EA07678}" srcOrd="1" destOrd="0" presId="urn:microsoft.com/office/officeart/2016/7/layout/RoundedRectangleTimeline"/>
    <dgm:cxn modelId="{1FCB7BE4-0603-4EFE-8008-2BFEFE000DC7}" type="presParOf" srcId="{07989479-D1A2-4D15-AA3A-B0CFFB9F91D9}" destId="{080474C8-0FEA-4FD1-97F1-0978CFB4A37F}" srcOrd="2" destOrd="0" presId="urn:microsoft.com/office/officeart/2016/7/layout/RoundedRectangleTimeline"/>
    <dgm:cxn modelId="{FFACD6D5-3CE9-42AD-947E-A78AEF95B8FB}" type="presParOf" srcId="{07989479-D1A2-4D15-AA3A-B0CFFB9F91D9}" destId="{4797FB61-2602-4A58-81E6-6F133DB1E419}" srcOrd="3" destOrd="0" presId="urn:microsoft.com/office/officeart/2016/7/layout/RoundedRectangleTimeline"/>
    <dgm:cxn modelId="{BC46BA3B-AC60-4702-8307-9F913CF4B658}" type="presParOf" srcId="{07989479-D1A2-4D15-AA3A-B0CFFB9F91D9}" destId="{3ADF0AE3-D759-4F4F-8135-572855211847}" srcOrd="4" destOrd="0" presId="urn:microsoft.com/office/officeart/2016/7/layout/RoundedRectangleTimeline"/>
    <dgm:cxn modelId="{C4C49063-100B-4191-B846-2AFDB1730073}" type="presParOf" srcId="{196C9F68-3606-4282-A4C6-4485F1280B5F}" destId="{B0CD7A53-7149-45F2-83E8-36717D7878A1}" srcOrd="3" destOrd="0" presId="urn:microsoft.com/office/officeart/2016/7/layout/RoundedRectangleTimeline"/>
    <dgm:cxn modelId="{46F7084B-A873-4467-94F4-3AD8C57AA15B}" type="presParOf" srcId="{196C9F68-3606-4282-A4C6-4485F1280B5F}" destId="{FB379A6E-C0F9-420B-90FC-2785E757E6AE}" srcOrd="4" destOrd="0" presId="urn:microsoft.com/office/officeart/2016/7/layout/RoundedRectangleTimeline"/>
    <dgm:cxn modelId="{57342C4D-7AF4-4D0C-AB41-7215FDB8FE71}" type="presParOf" srcId="{FB379A6E-C0F9-420B-90FC-2785E757E6AE}" destId="{9D82041D-873A-4600-A9C7-C0A0ADFB138B}" srcOrd="0" destOrd="0" presId="urn:microsoft.com/office/officeart/2016/7/layout/RoundedRectangleTimeline"/>
    <dgm:cxn modelId="{30E8D157-1732-4DB0-8B12-69814E347461}" type="presParOf" srcId="{FB379A6E-C0F9-420B-90FC-2785E757E6AE}" destId="{80CDBBF8-C6B4-4166-87C1-DC9120CC7586}" srcOrd="1" destOrd="0" presId="urn:microsoft.com/office/officeart/2016/7/layout/RoundedRectangleTimeline"/>
    <dgm:cxn modelId="{7E25EDCE-0445-4BA4-987C-8BE2C213576D}" type="presParOf" srcId="{FB379A6E-C0F9-420B-90FC-2785E757E6AE}" destId="{89759DE5-9F8A-470E-A6D8-F13BB4DEE93D}" srcOrd="2" destOrd="0" presId="urn:microsoft.com/office/officeart/2016/7/layout/RoundedRectangleTimeline"/>
    <dgm:cxn modelId="{94CDA7E7-E9EA-4F04-A2A9-1FEA663F463A}" type="presParOf" srcId="{FB379A6E-C0F9-420B-90FC-2785E757E6AE}" destId="{07CCF286-8B46-4A20-ACAC-84BA2D6EFBBC}" srcOrd="3" destOrd="0" presId="urn:microsoft.com/office/officeart/2016/7/layout/RoundedRectangleTimeline"/>
    <dgm:cxn modelId="{2EF8748D-BCF1-428A-92FE-83430C7C7B7A}" type="presParOf" srcId="{FB379A6E-C0F9-420B-90FC-2785E757E6AE}" destId="{4624FC32-5405-42B1-B5CC-DF0659852A58}" srcOrd="4" destOrd="0" presId="urn:microsoft.com/office/officeart/2016/7/layout/RoundedRectangleTimeline"/>
    <dgm:cxn modelId="{EBC6C4B1-C34F-422A-A8DD-FC2F19BCEB5C}" type="presParOf" srcId="{196C9F68-3606-4282-A4C6-4485F1280B5F}" destId="{59F6C2B0-B773-4ADB-86AA-E3CF7680518A}" srcOrd="5" destOrd="0" presId="urn:microsoft.com/office/officeart/2016/7/layout/RoundedRectangleTimeline"/>
    <dgm:cxn modelId="{B44021F9-64F2-42AF-8887-CE643D474544}" type="presParOf" srcId="{196C9F68-3606-4282-A4C6-4485F1280B5F}" destId="{B0E1F84C-D563-44BC-8BD7-46D8F837902A}" srcOrd="6" destOrd="0" presId="urn:microsoft.com/office/officeart/2016/7/layout/RoundedRectangleTimeline"/>
    <dgm:cxn modelId="{FCA62D8C-0836-470B-887D-2F5190C1E251}" type="presParOf" srcId="{B0E1F84C-D563-44BC-8BD7-46D8F837902A}" destId="{AA687F1E-592A-4A16-9630-0E0C2D82BDEC}" srcOrd="0" destOrd="0" presId="urn:microsoft.com/office/officeart/2016/7/layout/RoundedRectangleTimeline"/>
    <dgm:cxn modelId="{4C911D76-BB97-4623-868F-355DF8DF2AAB}" type="presParOf" srcId="{B0E1F84C-D563-44BC-8BD7-46D8F837902A}" destId="{36210ACA-E081-40B5-87EC-500863B13ADD}" srcOrd="1" destOrd="0" presId="urn:microsoft.com/office/officeart/2016/7/layout/RoundedRectangleTimeline"/>
    <dgm:cxn modelId="{C8C41DEA-3865-4846-8FD4-E6DFCC957E91}" type="presParOf" srcId="{B0E1F84C-D563-44BC-8BD7-46D8F837902A}" destId="{EA3C7446-024E-4EEF-BED4-FFB1F2246CF3}" srcOrd="2" destOrd="0" presId="urn:microsoft.com/office/officeart/2016/7/layout/RoundedRectangleTimeline"/>
    <dgm:cxn modelId="{22828323-B902-4F1B-89BB-C3A7000232ED}" type="presParOf" srcId="{B0E1F84C-D563-44BC-8BD7-46D8F837902A}" destId="{FDC60305-8FBB-44FD-9B53-CDBFE9F7FDD0}" srcOrd="3" destOrd="0" presId="urn:microsoft.com/office/officeart/2016/7/layout/RoundedRectangleTimeline"/>
    <dgm:cxn modelId="{1F4954B3-28D9-4959-A137-A17D9A25E472}" type="presParOf" srcId="{B0E1F84C-D563-44BC-8BD7-46D8F837902A}" destId="{24F9A8F5-7105-4D28-A633-EB8EEF371211}" srcOrd="4" destOrd="0" presId="urn:microsoft.com/office/officeart/2016/7/layout/RoundedRectangleTimeline"/>
    <dgm:cxn modelId="{E5C70CFA-FDF3-429E-9DC4-FCC0A221C639}" type="presParOf" srcId="{196C9F68-3606-4282-A4C6-4485F1280B5F}" destId="{F1F5E13B-2672-4759-B561-13FA519AB496}" srcOrd="7" destOrd="0" presId="urn:microsoft.com/office/officeart/2016/7/layout/RoundedRectangleTimeline"/>
    <dgm:cxn modelId="{2E1BA3A4-18DB-49E6-9DF9-3510522C180C}" type="presParOf" srcId="{196C9F68-3606-4282-A4C6-4485F1280B5F}" destId="{03163906-36D6-4FB8-BB18-E04FA84A47A6}" srcOrd="8" destOrd="0" presId="urn:microsoft.com/office/officeart/2016/7/layout/RoundedRectangleTimeline"/>
    <dgm:cxn modelId="{6FDBCE34-B62A-4AB3-92F1-8B57B7B1B86B}" type="presParOf" srcId="{03163906-36D6-4FB8-BB18-E04FA84A47A6}" destId="{B54E50C8-30CD-4A49-B6D7-34D9AB2A3043}" srcOrd="0" destOrd="0" presId="urn:microsoft.com/office/officeart/2016/7/layout/RoundedRectangleTimeline"/>
    <dgm:cxn modelId="{33895046-1F00-4017-9E23-59160C869AAA}" type="presParOf" srcId="{03163906-36D6-4FB8-BB18-E04FA84A47A6}" destId="{9679B796-2B40-4D87-8578-52BF0C29AEB4}" srcOrd="1" destOrd="0" presId="urn:microsoft.com/office/officeart/2016/7/layout/RoundedRectangleTimeline"/>
    <dgm:cxn modelId="{12ECDFF8-EE38-4217-84A5-B6DB76365A88}" type="presParOf" srcId="{03163906-36D6-4FB8-BB18-E04FA84A47A6}" destId="{894318B2-70C4-403D-BE3D-359CAB62002A}" srcOrd="2" destOrd="0" presId="urn:microsoft.com/office/officeart/2016/7/layout/RoundedRectangleTimeline"/>
    <dgm:cxn modelId="{DB815251-1804-4927-8D3C-488788811B42}" type="presParOf" srcId="{03163906-36D6-4FB8-BB18-E04FA84A47A6}" destId="{C2518668-97A8-402E-BC0D-09AE8E2ABBE2}" srcOrd="3" destOrd="0" presId="urn:microsoft.com/office/officeart/2016/7/layout/RoundedRectangleTimeline"/>
    <dgm:cxn modelId="{E71AA971-1AAE-4077-BE68-1019D6BC222D}" type="presParOf" srcId="{03163906-36D6-4FB8-BB18-E04FA84A47A6}" destId="{B8E1DD63-FDF0-4B15-85B7-2053E048AAC9}" srcOrd="4" destOrd="0" presId="urn:microsoft.com/office/officeart/2016/7/layout/RoundedRectangle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8D226-49D7-4C30-90DC-CA1755D98829}">
      <dsp:nvSpPr>
        <dsp:cNvPr id="0" name=""/>
        <dsp:cNvSpPr/>
      </dsp:nvSpPr>
      <dsp:spPr>
        <a:xfrm rot="16200000">
          <a:off x="1331019" y="1248365"/>
          <a:ext cx="435133" cy="1854606"/>
        </a:xfrm>
        <a:prstGeom prst="round2SameRect">
          <a:avLst/>
        </a:prstGeom>
        <a:solidFill>
          <a:schemeClr val="accen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rtlCol="0" anchor="ctr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noProof="0" dirty="0"/>
            <a:t>Filme</a:t>
          </a:r>
        </a:p>
      </dsp:txBody>
      <dsp:txXfrm rot="5400000">
        <a:off x="642524" y="1979343"/>
        <a:ext cx="1833365" cy="392651"/>
      </dsp:txXfrm>
    </dsp:sp>
    <dsp:sp modelId="{45A02F84-C6CB-43F5-AEE4-3EA66C2BD25F}">
      <dsp:nvSpPr>
        <dsp:cNvPr id="0" name=""/>
        <dsp:cNvSpPr/>
      </dsp:nvSpPr>
      <dsp:spPr>
        <a:xfrm>
          <a:off x="3080" y="0"/>
          <a:ext cx="3091011" cy="152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99060" numCol="1" spcCol="1270" rtlCol="0" anchor="b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0" i="0" u="none" kern="1200" noProof="0" dirty="0"/>
            <a:t>Lançamentos, bastidores, premiações, entrevistas, críticas e tendências do cinema </a:t>
          </a:r>
          <a:endParaRPr lang="pt-BR" sz="1300" kern="1200" noProof="0" dirty="0"/>
        </a:p>
      </dsp:txBody>
      <dsp:txXfrm>
        <a:off x="3080" y="0"/>
        <a:ext cx="3091011" cy="1522968"/>
      </dsp:txXfrm>
    </dsp:sp>
    <dsp:sp modelId="{6BA46904-CB7C-4538-BD49-D3891EF19552}">
      <dsp:nvSpPr>
        <dsp:cNvPr id="0" name=""/>
        <dsp:cNvSpPr/>
      </dsp:nvSpPr>
      <dsp:spPr>
        <a:xfrm>
          <a:off x="1548586" y="1609995"/>
          <a:ext cx="0" cy="348107"/>
        </a:xfrm>
        <a:prstGeom prst="line">
          <a:avLst/>
        </a:pr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9FDBD0-77FE-49D1-A275-A272C8C5E426}">
      <dsp:nvSpPr>
        <dsp:cNvPr id="0" name=""/>
        <dsp:cNvSpPr/>
      </dsp:nvSpPr>
      <dsp:spPr>
        <a:xfrm>
          <a:off x="1505073" y="1522968"/>
          <a:ext cx="87026" cy="87026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9615E2-3277-4D8E-8484-FF5088C8BF01}">
      <dsp:nvSpPr>
        <dsp:cNvPr id="0" name=""/>
        <dsp:cNvSpPr/>
      </dsp:nvSpPr>
      <dsp:spPr>
        <a:xfrm>
          <a:off x="2475889" y="1958102"/>
          <a:ext cx="1854606" cy="435133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rtlCol="0" anchor="ctr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noProof="0" dirty="0"/>
            <a:t>Série</a:t>
          </a:r>
        </a:p>
      </dsp:txBody>
      <dsp:txXfrm>
        <a:off x="2475889" y="1958102"/>
        <a:ext cx="1854606" cy="435133"/>
      </dsp:txXfrm>
    </dsp:sp>
    <dsp:sp modelId="{FEBD3C2A-A340-470A-A475-AE614EA07678}">
      <dsp:nvSpPr>
        <dsp:cNvPr id="0" name=""/>
        <dsp:cNvSpPr/>
      </dsp:nvSpPr>
      <dsp:spPr>
        <a:xfrm>
          <a:off x="1857687" y="2828369"/>
          <a:ext cx="3091011" cy="152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060" rIns="0" bIns="0" numCol="1" spcCol="1270" rtlCol="0" anchor="t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0" i="0" u="none" kern="1200" noProof="0" dirty="0"/>
            <a:t>Novidades do streaming e da TV, análises de temporadas, entrevistas, dicas de estreias e bastidores das produções mais comentadas </a:t>
          </a:r>
          <a:endParaRPr lang="pt-BR" sz="1300" kern="1200" noProof="0" dirty="0"/>
        </a:p>
      </dsp:txBody>
      <dsp:txXfrm>
        <a:off x="1857687" y="2828369"/>
        <a:ext cx="3091011" cy="1522968"/>
      </dsp:txXfrm>
    </dsp:sp>
    <dsp:sp modelId="{080474C8-0FEA-4FD1-97F1-0978CFB4A37F}">
      <dsp:nvSpPr>
        <dsp:cNvPr id="0" name=""/>
        <dsp:cNvSpPr/>
      </dsp:nvSpPr>
      <dsp:spPr>
        <a:xfrm>
          <a:off x="3403193" y="2393235"/>
          <a:ext cx="0" cy="348107"/>
        </a:xfrm>
        <a:prstGeom prst="line">
          <a:avLst/>
        </a:prstGeom>
        <a:noFill/>
        <a:ln w="6350" cap="flat" cmpd="sng" algn="ctr">
          <a:solidFill>
            <a:schemeClr val="accent4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7FB61-2602-4A58-81E6-6F133DB1E419}">
      <dsp:nvSpPr>
        <dsp:cNvPr id="0" name=""/>
        <dsp:cNvSpPr/>
      </dsp:nvSpPr>
      <dsp:spPr>
        <a:xfrm>
          <a:off x="3359679" y="2741342"/>
          <a:ext cx="87026" cy="87026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2041D-873A-4600-A9C7-C0A0ADFB138B}">
      <dsp:nvSpPr>
        <dsp:cNvPr id="0" name=""/>
        <dsp:cNvSpPr/>
      </dsp:nvSpPr>
      <dsp:spPr>
        <a:xfrm>
          <a:off x="4330496" y="1958102"/>
          <a:ext cx="1854606" cy="435133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rtlCol="0" anchor="ctr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noProof="0" dirty="0"/>
            <a:t>Reality</a:t>
          </a:r>
        </a:p>
      </dsp:txBody>
      <dsp:txXfrm>
        <a:off x="4330496" y="1958102"/>
        <a:ext cx="1854606" cy="435133"/>
      </dsp:txXfrm>
    </dsp:sp>
    <dsp:sp modelId="{80CDBBF8-C6B4-4166-87C1-DC9120CC7586}">
      <dsp:nvSpPr>
        <dsp:cNvPr id="0" name=""/>
        <dsp:cNvSpPr/>
      </dsp:nvSpPr>
      <dsp:spPr>
        <a:xfrm>
          <a:off x="3712294" y="0"/>
          <a:ext cx="3091011" cy="152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99060" numCol="1" spcCol="1270" rtlCol="0" anchor="b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0" i="0" u="none" kern="1200" noProof="0" dirty="0"/>
            <a:t>Cobertura em tempo real dos programas que mobilizam o Brasil, com destaque para o BBB e A Fazenda</a:t>
          </a:r>
          <a:endParaRPr lang="pt-BR" sz="1300" kern="1200" noProof="0" dirty="0"/>
        </a:p>
      </dsp:txBody>
      <dsp:txXfrm>
        <a:off x="3712294" y="0"/>
        <a:ext cx="3091011" cy="1522968"/>
      </dsp:txXfrm>
    </dsp:sp>
    <dsp:sp modelId="{89759DE5-9F8A-470E-A6D8-F13BB4DEE93D}">
      <dsp:nvSpPr>
        <dsp:cNvPr id="0" name=""/>
        <dsp:cNvSpPr/>
      </dsp:nvSpPr>
      <dsp:spPr>
        <a:xfrm>
          <a:off x="5257799" y="1609995"/>
          <a:ext cx="0" cy="348107"/>
        </a:xfrm>
        <a:prstGeom prst="line">
          <a:avLst/>
        </a:prstGeom>
        <a:noFill/>
        <a:ln w="6350" cap="flat" cmpd="sng" algn="ctr">
          <a:solidFill>
            <a:schemeClr val="accent5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CCF286-8B46-4A20-ACAC-84BA2D6EFBBC}">
      <dsp:nvSpPr>
        <dsp:cNvPr id="0" name=""/>
        <dsp:cNvSpPr/>
      </dsp:nvSpPr>
      <dsp:spPr>
        <a:xfrm>
          <a:off x="5214286" y="1522968"/>
          <a:ext cx="87026" cy="87026"/>
        </a:xfrm>
        <a:prstGeom prst="ellips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87F1E-592A-4A16-9630-0E0C2D82BDEC}">
      <dsp:nvSpPr>
        <dsp:cNvPr id="0" name=""/>
        <dsp:cNvSpPr/>
      </dsp:nvSpPr>
      <dsp:spPr>
        <a:xfrm>
          <a:off x="6185103" y="1958102"/>
          <a:ext cx="1854606" cy="435133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rtlCol="0" anchor="ctr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noProof="0" dirty="0"/>
            <a:t>Música</a:t>
          </a:r>
        </a:p>
      </dsp:txBody>
      <dsp:txXfrm>
        <a:off x="6185103" y="1958102"/>
        <a:ext cx="1854606" cy="435133"/>
      </dsp:txXfrm>
    </dsp:sp>
    <dsp:sp modelId="{36210ACA-E081-40B5-87EC-500863B13ADD}">
      <dsp:nvSpPr>
        <dsp:cNvPr id="0" name=""/>
        <dsp:cNvSpPr/>
      </dsp:nvSpPr>
      <dsp:spPr>
        <a:xfrm>
          <a:off x="5566901" y="2828369"/>
          <a:ext cx="3091011" cy="152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060" rIns="0" bIns="0" numCol="1" spcCol="1270" rtlCol="0" anchor="t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noProof="0" dirty="0"/>
            <a:t>Discos, clipes, agenda de shows, cobertura de festivais, entrevistas, premiações, playlists e tendências do cenário musical</a:t>
          </a:r>
        </a:p>
      </dsp:txBody>
      <dsp:txXfrm>
        <a:off x="5566901" y="2828369"/>
        <a:ext cx="3091011" cy="1522968"/>
      </dsp:txXfrm>
    </dsp:sp>
    <dsp:sp modelId="{EA3C7446-024E-4EEF-BED4-FFB1F2246CF3}">
      <dsp:nvSpPr>
        <dsp:cNvPr id="0" name=""/>
        <dsp:cNvSpPr/>
      </dsp:nvSpPr>
      <dsp:spPr>
        <a:xfrm>
          <a:off x="7112406" y="2393235"/>
          <a:ext cx="0" cy="348107"/>
        </a:xfrm>
        <a:prstGeom prst="line">
          <a:avLst/>
        </a:prstGeom>
        <a:noFill/>
        <a:ln w="6350" cap="flat" cmpd="sng" algn="ctr">
          <a:solidFill>
            <a:schemeClr val="accent6"/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C60305-8FBB-44FD-9B53-CDBFE9F7FDD0}">
      <dsp:nvSpPr>
        <dsp:cNvPr id="0" name=""/>
        <dsp:cNvSpPr/>
      </dsp:nvSpPr>
      <dsp:spPr>
        <a:xfrm>
          <a:off x="7068893" y="2741342"/>
          <a:ext cx="87026" cy="87026"/>
        </a:xfrm>
        <a:prstGeom prst="ellipse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E50C8-30CD-4A49-B6D7-34D9AB2A3043}">
      <dsp:nvSpPr>
        <dsp:cNvPr id="0" name=""/>
        <dsp:cNvSpPr/>
      </dsp:nvSpPr>
      <dsp:spPr>
        <a:xfrm rot="5400000">
          <a:off x="8749446" y="1248365"/>
          <a:ext cx="435133" cy="1854606"/>
        </a:xfrm>
        <a:prstGeom prst="round2Same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rtlCol="0" anchor="ctr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noProof="0" dirty="0"/>
            <a:t>TV e Celebridades</a:t>
          </a:r>
        </a:p>
      </dsp:txBody>
      <dsp:txXfrm rot="-5400000">
        <a:off x="8039710" y="1979343"/>
        <a:ext cx="1833365" cy="392651"/>
      </dsp:txXfrm>
    </dsp:sp>
    <dsp:sp modelId="{9679B796-2B40-4D87-8578-52BF0C29AEB4}">
      <dsp:nvSpPr>
        <dsp:cNvPr id="0" name=""/>
        <dsp:cNvSpPr/>
      </dsp:nvSpPr>
      <dsp:spPr>
        <a:xfrm>
          <a:off x="7421507" y="0"/>
          <a:ext cx="3091011" cy="152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99060" numCol="1" spcCol="1270" rtlCol="0" anchor="b" anchorCtr="1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0" i="0" u="none" kern="1200" noProof="0" dirty="0"/>
            <a:t>Bastidores da TV, novidades da programação, grandes estreias e repercussão dos principais nomes do entretenimento</a:t>
          </a:r>
          <a:endParaRPr lang="pt-BR" sz="1300" kern="1200" noProof="0" dirty="0"/>
        </a:p>
      </dsp:txBody>
      <dsp:txXfrm>
        <a:off x="7421507" y="0"/>
        <a:ext cx="3091011" cy="1522968"/>
      </dsp:txXfrm>
    </dsp:sp>
    <dsp:sp modelId="{894318B2-70C4-403D-BE3D-359CAB62002A}">
      <dsp:nvSpPr>
        <dsp:cNvPr id="0" name=""/>
        <dsp:cNvSpPr/>
      </dsp:nvSpPr>
      <dsp:spPr>
        <a:xfrm>
          <a:off x="8967013" y="1609995"/>
          <a:ext cx="0" cy="348107"/>
        </a:xfrm>
        <a:prstGeom prst="line">
          <a:avLst/>
        </a:prstGeom>
        <a:noFill/>
        <a:ln w="6350" cap="flat" cmpd="sng" algn="ctr">
          <a:solidFill>
            <a:schemeClr val="accent6">
              <a:lumMod val="7500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18668-97A8-402E-BC0D-09AE8E2ABBE2}">
      <dsp:nvSpPr>
        <dsp:cNvPr id="0" name=""/>
        <dsp:cNvSpPr/>
      </dsp:nvSpPr>
      <dsp:spPr>
        <a:xfrm>
          <a:off x="8923500" y="1522968"/>
          <a:ext cx="87026" cy="87026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oundedRectangleTimeline">
  <dgm:title val="Linha do tempo de retângulo arredondado"/>
  <dgm:desc val="Use para mostrar uma lista de eventos em ordem cronológica. Uma caixa invisível contém a descrição, e a data é mostrada em retângulos, exceto o primeiro e o último nós, nos quais os cantos do retângulo são arredondados. Ela pode exibir grandes quantidades de texto e longo formato de data descritivo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animLvl val="lvl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18"/>
      <dgm:constr type="primFontSz" for="des" forName="Childtext" val="18"/>
      <dgm:constr type="primFontSz" for="des" forName="Childtext" refType="primFontSz" refFor="des" refForName="parent" op="lte"/>
      <dgm:constr type="w" for="ch" forName="composite" refType="w"/>
      <dgm:constr type="h" for="ch" forName="composite" refType="h"/>
      <dgm:constr type="w" for="ch" forName="spaceBetweenRectangles" refType="w" refFor="ch" refForName="composite" fact="-0.4"/>
      <dgm:constr type="w" for="ch" ptType="sibTrans" op="equ"/>
      <dgm:constr type="primFontSz" for="des" forName="parent" op="equ"/>
      <dgm:constr type="primFontSz" for="des" forName="Childtext" op="equ"/>
      <dgm:constr type="primFontSz" for="des" forName="parent1" val="18"/>
      <dgm:constr type="primFontSz" for="des" forName="Childtext1" val="18"/>
      <dgm:constr type="primFontSz" for="des" forName="Childtext1" refType="primFontSz" refFor="des" refForName="parent1" op="lte"/>
      <dgm:constr type="w" for="ch" forName="composite1" refType="w"/>
      <dgm:constr type="h" for="ch" forName="composite1" refType="h"/>
      <dgm:constr type="w" for="ch" forName="spaceBetweenRectangles1" refType="w" refFor="ch" refForName="composite1" fact="-0.4"/>
      <dgm:constr type="primFontSz" for="des" forName="parent1" op="equ"/>
      <dgm:constr type="primFontSz" for="des" forName="Childtext1" op="equ"/>
    </dgm:constrLst>
    <dgm:choose name="layoutByNodeCnt">
      <dgm:if name="twoOrLessNodes" axis="ch" ptType="node" func="cnt" op="lte" val="2">
        <dgm:forEach name="nodesForEach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choose name="casesForFirstAndLastNode1">
              <dgm:if name="startNode1" axis="self" ptType="node" func="pos" op="equ" val="1">
                <dgm:choose name="removeLineWhenOnlyOneNode1">
                  <dgm:if name="ifOnlyOneNode1" axis="followSib" ptType="node" func="cnt" op="equ" val="0">
                    <dgm:constrLst>
                      <dgm:constr type="w" for="ch" forName="parent" refType="w" fact="0.95"/>
                      <dgm:constr type="l" for="ch" forName="parent" refType="w" fact="0.025"/>
                      <dgm:constr type="t" for="ch" forName="parent" refType="h" fact="0.45"/>
                      <dgm:constr type="h" for="ch" forName="parent" refType="h" fact="0.1"/>
                      <dgm:constr type="l" for="ch" forName="Childtext" refType="w" fact="0.025"/>
                      <dgm:constr type="w" for="ch" forName="Childtext" refType="w" fact="0.95"/>
                      <dgm:constr type="h" for="ch" forName="Childtext" refType="h" fact="0.35"/>
                      <dgm:constr type="w" for="ch" forName="ConnectLine"/>
                      <dgm:constr type="h" for="ch" forName="ConnectLine" refType="h" fact="0.08"/>
                      <dgm:constr type="t" for="ch" forName="ConnectLine" refType="h" fact="0.37"/>
                      <dgm:constr type="ctrX" for="ch" forName="ConnectLine" refType="w" fact="0.5"/>
                      <dgm:constr type="w" for="ch" forName="ConnectLineEnd" refType="h" fact="0.02"/>
                      <dgm:constr type="h" for="ch" forName="ConnectLineEnd" refType="h" fact="0.02"/>
                      <dgm:constr type="t" for="ch" forName="ConnectLineEnd" refType="h" fact="0.35"/>
                      <dgm:constr type="ctrX" for="ch" forName="ConnectLineEnd" refType="w" fact="0.5"/>
                      <dgm:constr type="w" for="ch" forName="EmptyPane" refType="w"/>
                      <dgm:constr type="t" for="ch" forName="EmptyPane" refType="h" fact="0.55"/>
                      <dgm:constr type="h" for="ch" forName="EmptyPane" refType="h" fact="0.45"/>
                    </dgm:constrLst>
                  </dgm:if>
                  <dgm:else name="ifMoreThanOneNode1">
                    <dgm:constrLst>
                      <dgm:constr type="w" for="ch" forName="parent" refType="w" fact="0.6"/>
                      <dgm:constr type="l" for="ch" forName="parent" refType="w" fact="0.2"/>
                      <dgm:constr type="t" for="ch" forName="parent" refType="h" fact="0.45"/>
                      <dgm:constr type="h" for="ch" forName="parent" refType="h" fact="0.1"/>
                      <dgm:constr type="l" for="ch" forName="Childtext" refType="w" fact="0.2"/>
                      <dgm:constr type="w" for="ch" forName="Childtext" refType="w" fact="0.6"/>
                      <dgm:constr type="h" for="ch" forName="Childtext" refType="h" fact="0.35"/>
                      <dgm:constr type="w" for="ch" forName="ConnectLine"/>
                      <dgm:constr type="h" for="ch" forName="ConnectLine" refType="h" fact="0.08"/>
                      <dgm:constr type="t" for="ch" forName="ConnectLine" refType="h" fact="0.37"/>
                      <dgm:constr type="ctrX" for="ch" forName="ConnectLine" refType="w" fact="0.5"/>
                      <dgm:constr type="w" for="ch" forName="ConnectLineEnd" refType="h" fact="0.02"/>
                      <dgm:constr type="h" for="ch" forName="ConnectLineEnd" refType="h" fact="0.02"/>
                      <dgm:constr type="t" for="ch" forName="ConnectLineEnd" refType="h" fact="0.35"/>
                      <dgm:constr type="ctrX" for="ch" forName="ConnectLineEnd" refType="w" fact="0.5"/>
                      <dgm:constr type="w" for="ch" forName="EmptyPane" refType="w"/>
                      <dgm:constr type="t" for="ch" forName="EmptyPane" refType="h" fact="0.55"/>
                      <dgm:constr type="h" for="ch" forName="EmptyPane" refType="h" fact="0.45"/>
                    </dgm:constrLst>
                  </dgm:else>
                </dgm:choose>
              </dgm:if>
              <dgm:else name="notStartNode1">
                <dgm:constrLst>
                  <dgm:constr type="w" for="ch" forName="parent" refType="w" fact="0.6"/>
                  <dgm:constr type="l" for="ch" forName="parent" refType="w" fact="0.2"/>
                  <dgm:constr type="t" for="ch" forName="parent" refType="h" fact="0.45"/>
                  <dgm:constr type="h" for="ch" forName="parent" refType="h" fact="0.1"/>
                  <dgm:constr type="l" for="ch" forName="Childtext" refType="w" fact="0.2"/>
                  <dgm:constr type="w" for="ch" forName="Childtext" refType="w" fact="0.6"/>
                  <dgm:constr type="h" for="ch" forName="Childtext" refType="h" fact="0.35"/>
                  <dgm:constr type="t" for="ch" forName="Childtext" refType="h" fact="0.65"/>
                  <dgm:constr type="w" for="ch" forName="ConnectLine"/>
                  <dgm:constr type="h" for="ch" forName="ConnectLine" refType="h" fact="0.08"/>
                  <dgm:constr type="t" for="ch" forName="ConnectLine" refType="h" fact="0.55"/>
                  <dgm:constr type="ctrX" for="ch" forName="ConnectLine" refType="w" fact="0.5"/>
                  <dgm:constr type="w" for="ch" forName="ConnectLineEnd" refType="h" fact="0.02"/>
                  <dgm:constr type="h" for="ch" forName="ConnectLineEnd" refType="h" fact="0.02"/>
                  <dgm:constr type="b" for="ch" forName="ConnectLineEnd" refType="h" fact="0.65"/>
                  <dgm:constr type="ctrX" for="ch" forName="ConnectLineEnd" refType="w" fact="0.5"/>
                  <dgm:constr type="w" for="ch" forName="EmptyPane" refType="w"/>
                  <dgm:constr type="h" for="ch" forName="EmptyPane" refType="h" fact="0.45"/>
                </dgm:constrLst>
              </dgm:else>
            </dgm:choose>
            <dgm:layoutNode name="parent" styleLbl="alignNode1">
              <dgm:varLst>
                <dgm:chMax val="1"/>
                <dgm:chPref val="1"/>
                <dgm:bulletEnabled val="1"/>
              </dgm:varLst>
              <dgm:alg type="tx">
                <dgm:param type="txAnchorHorz" val="ctr"/>
                <dgm:param type="txAnchorVert" val="mid"/>
                <dgm:param type="parTxLTRAlign" val="ctr"/>
                <dgm:param type="parTxRTLAlign" val="ctr"/>
              </dgm:alg>
              <dgm:choose name="casesForFirstAndLastNode">
                <dgm:if name="startNode" axis="self" ptType="node" func="pos" op="equ" val="1">
                  <dgm:choose name="removeLineWhenOnlyOneNode">
                    <dgm:if name="ifOnlyOneNode" axis="followSib" ptType="node" func="cnt" op="equ" val="0">
                      <dgm:shape xmlns:r="http://schemas.openxmlformats.org/officeDocument/2006/relationships" type="roundRect" r:blip="">
                        <dgm:adjLst/>
                      </dgm:shape>
                    </dgm:if>
                    <dgm:else name="ifMoreThanOneNode">
                      <dgm:choose name="Name18">
                        <dgm:if name="Name19" func="var" arg="dir" op="equ" val="norm">
                          <dgm:shape xmlns:r="http://schemas.openxmlformats.org/officeDocument/2006/relationships" rot="-90" type="round2SameRect" r:blip="">
                            <dgm:adjLst/>
                          </dgm:shape>
                        </dgm:if>
                        <dgm:else name="Name20">
                          <dgm:shape xmlns:r="http://schemas.openxmlformats.org/officeDocument/2006/relationships" rot="90" type="round2SameRect" r:blip="">
                            <dgm:adjLst/>
                          </dgm:shape>
                        </dgm:else>
                      </dgm:choose>
                    </dgm:else>
                  </dgm:choose>
                </dgm:if>
                <dgm:else name="notStartNode">
                  <dgm:choose name="Name22">
                    <dgm:if name="Name23" axis="self" ptType="node" func="revPos" op="equ" val="1">
                      <dgm:choose name="Name24">
                        <dgm:if name="Name25" func="var" arg="dir" op="equ" val="norm">
                          <dgm:shape xmlns:r="http://schemas.openxmlformats.org/officeDocument/2006/relationships" rot="90" type="round2SameRect" r:blip="">
                            <dgm:adjLst/>
                          </dgm:shape>
                        </dgm:if>
                        <dgm:else name="Name26">
                          <dgm:shape xmlns:r="http://schemas.openxmlformats.org/officeDocument/2006/relationships" rot="-90" type="round2SameRect" r:blip="">
                            <dgm:adjLst/>
                          </dgm:shape>
                        </dgm:else>
                      </dgm:choose>
                    </dgm:if>
                    <dgm:else name="Name27">
                      <dgm:shape xmlns:r="http://schemas.openxmlformats.org/officeDocument/2006/relationships" type="rect" r:blip="">
                        <dgm:adjLst/>
                      </dgm:shape>
                    </dgm:else>
                  </dgm:choose>
                </dgm:else>
              </dgm:choose>
              <dgm:presOf axis="self" ptType="node"/>
              <dgm:constrLst>
                <dgm:constr type="lMarg" refType="primFontSz" fact="0.6"/>
                <dgm:constr type="rMarg" refType="primFontSz" fact="0.6"/>
                <dgm:constr type="tMarg" refType="primFontSz" fact="0.6"/>
                <dgm:constr type="bMarg" refType="primFontSz" fact="0.6"/>
              </dgm:constrLst>
              <dgm:ruleLst>
                <dgm:rule type="primFontSz" val="11" fact="NaN" max="NaN"/>
              </dgm:ruleLst>
            </dgm:layoutNode>
            <dgm:layoutNode name="Childtext" styleLbl="revTx">
              <dgm:varLst>
                <dgm:bulletEnabled val="1"/>
              </dgm:varLst>
              <dgm:choose name="casesForTxtDirLogic">
                <dgm:if name="Name77" axis="self" ptType="node" func="posOdd" op="equ" val="1">
                  <dgm:alg type="tx">
                    <dgm:param type="txAnchorVert" val="b"/>
                    <dgm:param type="txAnchorHorz" val="ctr"/>
                    <dgm:param type="parTxLTRAlign" val="ctr"/>
                    <dgm:param type="parTxRTLAlign" val="ctr"/>
                  </dgm:alg>
                  <dgm:constrLst>
                    <dgm:constr type="lMarg"/>
                    <dgm:constr type="rMarg"/>
                    <dgm:constr type="tMarg"/>
                    <dgm:constr type="bMarg" refType="primFontSz" fact="0.6"/>
                  </dgm:constrLst>
                </dgm:if>
                <dgm:else name="Name88">
                  <dgm:alg type="tx">
                    <dgm:param type="txAnchorVert" val="t"/>
                    <dgm:param type="txAnchorHorz" val="ctr"/>
                    <dgm:param type="parTxLTRAlign" val="ctr"/>
                    <dgm:param type="parTxRTLAlign" val="ctr"/>
                  </dgm:alg>
                  <dgm:constrLst>
                    <dgm:constr type="lMarg"/>
                    <dgm:constr type="rMarg"/>
                    <dgm:constr type="tMarg" refType="primFontSz" fact="0.6"/>
                    <dgm:constr type="bMarg"/>
                  </dgm:constrLst>
                </dgm:else>
              </dgm:choose>
              <dgm:shape xmlns:r="http://schemas.openxmlformats.org/officeDocument/2006/relationships" type="rect" r:blip="">
                <dgm:adjLst/>
              </dgm:shape>
              <dgm:presOf axis="ch" ptType="node"/>
              <dgm:ruleLst>
                <dgm:rule type="primFontSz" val="11" fact="NaN" max="NaN"/>
              </dgm:ruleLst>
            </dgm:layoutNode>
            <dgm:layoutNode name="ConnectLine" styleLbl="sibTrans1D1">
              <dgm:alg type="sp"/>
              <dgm:shape xmlns:r="http://schemas.openxmlformats.org/officeDocument/2006/relationships" type="line" r:blip="">
                <dgm:adjLst/>
                <dgm:extLst>
                  <a:ext uri="{B698B0E9-8C71-41B9-8309-B3DCBF30829C}">
                    <dgm1612:spPr xmlns:dgm1612="http://schemas.microsoft.com/office/drawing/2016/12/diagram">
                      <a:ln>
                        <a:prstDash val="dash"/>
                      </a:ln>
                    </dgm1612:spPr>
                  </a:ext>
                </dgm:extLst>
              </dgm:shape>
              <dgm:presOf/>
              <dgm:constrLst/>
            </dgm:layoutNode>
            <dgm:layoutNode name="ConnectLineEnd" styleLbl="l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/>
            </dgm:layoutNode>
            <dgm:layoutNode name="EmptyPa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forEach name="Name28" axis="followSib" ptType="sibTrans" cnt="1">
            <dgm:layoutNode name="spaceBetweenRectangle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moreThanTwoNodes">
        <dgm:forEach name="nodesForEach1" axis="ch" ptType="node">
          <dgm:layoutNode name="composite1">
            <dgm:alg type="composite"/>
            <dgm:shape xmlns:r="http://schemas.openxmlformats.org/officeDocument/2006/relationships" r:blip="">
              <dgm:adjLst/>
            </dgm:shape>
            <dgm:choose name="casesForSnakingLogic21">
              <dgm:if name="oddNode21" axis="self" ptType="node" func="posOdd" op="equ" val="1">
                <dgm:constrLst>
                  <dgm:constr type="w" for="ch" forName="parent1" refType="w" fact="0.6"/>
                  <dgm:constr type="l" for="ch" forName="parent1" refType="w" fact="0.2"/>
                  <dgm:constr type="t" for="ch" forName="parent1" refType="h" fact="0.45"/>
                  <dgm:constr type="h" for="ch" forName="parent1" refType="h" fact="0.1"/>
                  <dgm:constr type="w" for="ch" forName="Childtext1" refType="w"/>
                  <dgm:constr type="h" for="ch" forName="Childtext1" refType="h" fact="0.35"/>
                  <dgm:constr type="w" for="ch" forName="ConnectLine1"/>
                  <dgm:constr type="h" for="ch" forName="ConnectLine1" refType="h" fact="0.08"/>
                  <dgm:constr type="t" for="ch" forName="ConnectLine1" refType="h" fact="0.37"/>
                  <dgm:constr type="ctrX" for="ch" forName="ConnectLine1" refType="w" fact="0.5"/>
                  <dgm:constr type="w" for="ch" forName="ConnectLineEnd1" refType="h" fact="0.02"/>
                  <dgm:constr type="h" for="ch" forName="ConnectLineEnd1" refType="h" fact="0.02"/>
                  <dgm:constr type="t" for="ch" forName="ConnectLineEnd1" refType="h" fact="0.35"/>
                  <dgm:constr type="ctrX" for="ch" forName="ConnectLineEnd1" refType="w" fact="0.5"/>
                  <dgm:constr type="w" for="ch" forName="EmptyPane1" refType="w"/>
                  <dgm:constr type="t" for="ch" forName="EmptyPane1" refType="h" fact="0.55"/>
                  <dgm:constr type="h" for="ch" forName="EmptyPane1" refType="h" fact="0.45"/>
                </dgm:constrLst>
              </dgm:if>
              <dgm:else name="evenNode2">
                <dgm:constrLst>
                  <dgm:constr type="w" for="ch" forName="parent1" refType="w" fact="0.6"/>
                  <dgm:constr type="l" for="ch" forName="parent1" refType="w" fact="0.2"/>
                  <dgm:constr type="t" for="ch" forName="parent1" refType="h" fact="0.45"/>
                  <dgm:constr type="h" for="ch" forName="parent1" refType="h" fact="0.1"/>
                  <dgm:constr type="w" for="ch" forName="Childtext1" refType="w"/>
                  <dgm:constr type="h" for="ch" forName="Childtext1" refType="h" fact="0.35"/>
                  <dgm:constr type="t" for="ch" forName="Childtext1" refType="h" fact="0.65"/>
                  <dgm:constr type="w" for="ch" forName="ConnectLine1"/>
                  <dgm:constr type="h" for="ch" forName="ConnectLine1" refType="h" fact="0.08"/>
                  <dgm:constr type="t" for="ch" forName="ConnectLine1" refType="h" fact="0.55"/>
                  <dgm:constr type="ctrX" for="ch" forName="ConnectLine1" refType="w" fact="0.5"/>
                  <dgm:constr type="w" for="ch" forName="ConnectLineEnd1" refType="h" fact="0.02"/>
                  <dgm:constr type="h" for="ch" forName="ConnectLineEnd1" refType="h" fact="0.02"/>
                  <dgm:constr type="b" for="ch" forName="ConnectLineEnd1" refType="h" fact="0.65"/>
                  <dgm:constr type="ctrX" for="ch" forName="ConnectLineEnd1" refType="w" fact="0.5"/>
                  <dgm:constr type="w" for="ch" forName="EmptyPane1" refType="w"/>
                  <dgm:constr type="h" for="ch" forName="EmptyPane1" refType="h" fact="0.45"/>
                </dgm:constrLst>
              </dgm:else>
            </dgm:choose>
            <dgm:layoutNode name="parent1" styleLbl="alignNode1">
              <dgm:varLst>
                <dgm:chMax val="1"/>
                <dgm:chPref val="1"/>
                <dgm:bulletEnabled val="1"/>
              </dgm:varLst>
              <dgm:alg type="tx">
                <dgm:param type="txAnchorHorz" val="ctr"/>
                <dgm:param type="txAnchorVert" val="mid"/>
                <dgm:param type="parTxLTRAlign" val="ctr"/>
                <dgm:param type="parTxRTLAlign" val="ctr"/>
              </dgm:alg>
              <dgm:choose name="casesForFirstAndLastNode12">
                <dgm:if name="startNode12" axis="self" ptType="node" func="pos" op="equ" val="1">
                  <dgm:choose name="removeLineWhenOnlyOneNode12">
                    <dgm:if name="ifOnlyOneNode12" axis="followSib" ptType="node" func="cnt" op="equ" val="0">
                      <dgm:shape xmlns:r="http://schemas.openxmlformats.org/officeDocument/2006/relationships" type="roundRect" r:blip="">
                        <dgm:adjLst/>
                      </dgm:shape>
                    </dgm:if>
                    <dgm:else name="ifMoreThanOneNode12">
                      <dgm:choose name="Name181">
                        <dgm:if name="Name191" func="var" arg="dir" op="equ" val="norm">
                          <dgm:shape xmlns:r="http://schemas.openxmlformats.org/officeDocument/2006/relationships" rot="-90" type="round2SameRect" r:blip="">
                            <dgm:adjLst/>
                          </dgm:shape>
                        </dgm:if>
                        <dgm:else name="Name201">
                          <dgm:shape xmlns:r="http://schemas.openxmlformats.org/officeDocument/2006/relationships" rot="90" type="round2SameRect" r:blip="">
                            <dgm:adjLst/>
                          </dgm:shape>
                        </dgm:else>
                      </dgm:choose>
                    </dgm:else>
                  </dgm:choose>
                </dgm:if>
                <dgm:else name="notStartNode12">
                  <dgm:choose name="Name221">
                    <dgm:if name="Name231" axis="self" ptType="node" func="revPos" op="equ" val="1">
                      <dgm:choose name="Name241">
                        <dgm:if name="Name251" func="var" arg="dir" op="equ" val="norm">
                          <dgm:shape xmlns:r="http://schemas.openxmlformats.org/officeDocument/2006/relationships" rot="90" type="round2SameRect" r:blip="">
                            <dgm:adjLst/>
                          </dgm:shape>
                        </dgm:if>
                        <dgm:else name="Name261">
                          <dgm:shape xmlns:r="http://schemas.openxmlformats.org/officeDocument/2006/relationships" rot="-90" type="round2SameRect" r:blip="">
                            <dgm:adjLst/>
                          </dgm:shape>
                        </dgm:else>
                      </dgm:choose>
                    </dgm:if>
                    <dgm:else name="Name271">
                      <dgm:shape xmlns:r="http://schemas.openxmlformats.org/officeDocument/2006/relationships" type="rect" r:blip="">
                        <dgm:adjLst/>
                      </dgm:shape>
                    </dgm:else>
                  </dgm:choose>
                </dgm:else>
              </dgm:choose>
              <dgm:presOf axis="self" ptType="node"/>
              <dgm:constrLst>
                <dgm:constr type="lMarg" refType="primFontSz" fact="0.6"/>
                <dgm:constr type="rMarg" refType="primFontSz" fact="0.6"/>
                <dgm:constr type="tMarg" refType="primFontSz" fact="0.6"/>
                <dgm:constr type="bMarg" refType="primFontSz" fact="0.6"/>
              </dgm:constrLst>
              <dgm:ruleLst>
                <dgm:rule type="primFontSz" val="11" fact="NaN" max="NaN"/>
              </dgm:ruleLst>
            </dgm:layoutNode>
            <dgm:layoutNode name="Childtext1" styleLbl="revTx">
              <dgm:varLst>
                <dgm:bulletEnabled val="1"/>
              </dgm:varLst>
              <dgm:choose name="casesForTxtDirLogic1">
                <dgm:if name="Name771" axis="self" ptType="node" func="posOdd" op="equ" val="1">
                  <dgm:alg type="tx">
                    <dgm:param type="txAnchorVert" val="b"/>
                    <dgm:param type="txAnchorHorz" val="ctr"/>
                    <dgm:param type="parTxLTRAlign" val="ctr"/>
                    <dgm:param type="parTxRTLAlign" val="ctr"/>
                  </dgm:alg>
                  <dgm:constrLst>
                    <dgm:constr type="lMarg"/>
                    <dgm:constr type="rMarg"/>
                    <dgm:constr type="tMarg"/>
                    <dgm:constr type="bMarg" refType="primFontSz" fact="0.6"/>
                  </dgm:constrLst>
                </dgm:if>
                <dgm:else name="Name881">
                  <dgm:alg type="tx">
                    <dgm:param type="txAnchorVert" val="t"/>
                    <dgm:param type="txAnchorHorz" val="ctr"/>
                    <dgm:param type="parTxLTRAlign" val="ctr"/>
                    <dgm:param type="parTxRTLAlign" val="ctr"/>
                  </dgm:alg>
                  <dgm:constrLst>
                    <dgm:constr type="lMarg"/>
                    <dgm:constr type="rMarg"/>
                    <dgm:constr type="tMarg" refType="primFontSz" fact="0.6"/>
                    <dgm:constr type="bMarg"/>
                  </dgm:constrLst>
                </dgm:else>
              </dgm:choose>
              <dgm:shape xmlns:r="http://schemas.openxmlformats.org/officeDocument/2006/relationships" type="rect" r:blip="">
                <dgm:adjLst/>
              </dgm:shape>
              <dgm:presOf axis="ch" ptType="node"/>
              <dgm:ruleLst>
                <dgm:rule type="primFontSz" val="11" fact="NaN" max="NaN"/>
              </dgm:ruleLst>
            </dgm:layoutNode>
            <dgm:layoutNode name="ConnectLine1" styleLbl="sibTrans1D1">
              <dgm:alg type="sp"/>
              <dgm:shape xmlns:r="http://schemas.openxmlformats.org/officeDocument/2006/relationships" type="line" r:blip="">
                <dgm:adjLst/>
                <dgm:extLst>
                  <a:ext uri="{B698B0E9-8C71-41B9-8309-B3DCBF30829C}">
                    <dgm1612:spPr xmlns:dgm1612="http://schemas.microsoft.com/office/drawing/2016/12/diagram">
                      <a:ln>
                        <a:prstDash val="dash"/>
                      </a:ln>
                    </dgm1612:spPr>
                  </a:ext>
                </dgm:extLst>
              </dgm:shape>
              <dgm:presOf/>
              <dgm:constrLst/>
            </dgm:layoutNode>
            <dgm:layoutNode name="ConnectLineEnd1" styleLbl="l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/>
            </dgm:layoutNode>
            <dgm:layoutNode name="EmptyPane1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forEach name="Name281" axis="followSib" ptType="sibTrans" cnt="1">
            <dgm:layoutNode name="spaceBetweenRectangles1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EB018AA-DEA7-448F-AE2F-C3D13A0F02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B87A71-96EB-4108-95A3-855A4C360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2D0F6F2-A277-4DB2-B78A-B20601D4CE50}" type="datetime1">
              <a:rPr lang="pt-BR" smtClean="0"/>
              <a:t>16/07/2025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45591A-E83D-4F8A-B064-12B29D3154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97AF2308-535F-471C-9423-3467454C92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661E857-36B8-43F1-9D87-FE508167BC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02314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AB883-099A-417B-9D0B-82E8D6B879E6}" type="datetime1">
              <a:rPr lang="pt-BR" smtClean="0"/>
              <a:pPr/>
              <a:t>16/07/2025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FAAAB6-A2C6-4A85-A3A1-98EFBA61C96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0767529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0" i="0">
              <a:effectLst/>
              <a:latin typeface="Segoe UI" panose="020B0502040204020203" pitchFamily="34" charset="0"/>
            </a:endParaRPr>
          </a:p>
          <a:p>
            <a:pPr rtl="0"/>
            <a:r>
              <a:rPr lang="pt-BR"/>
              <a:t>ID=d924773e-9a16-4d6d-9803-8cb819e99682
Recipe=text_billboard
Type=TextOnly
Variant=0
FamilyID=AccentBoxWalbaum_Zero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EAA36B1-75F6-458C-B388-8BC01E9857C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20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518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289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FF38E-971C-8FBD-C553-3CF02E0A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F04E228-0B1F-35F6-5C6C-E6ACE45ECB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F8508E0-2ED1-40B2-5AF0-7DBBE340C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938D529-E90E-0FAB-A74C-77BF44B3D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1234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DC0559-D619-4E56-BF6F-3712370C215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5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569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103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567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37ABB-008A-792F-4323-DF91166FC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B5371BD-8DEB-361A-A30F-1E02355BC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B5BF6E1-A503-B788-1783-EC0905ACF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45534C-A7A9-34DB-52BB-4A4CFE784A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1578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04105-9299-BE82-EF82-10CC8A55D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1D2E7C7-41F4-9C5D-B51F-5D64B6514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CFCF0C3-2F11-4E75-7229-78564C800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66CA0C7-6182-7B20-B788-906EE2F35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535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97CDD-1460-6084-E974-0E432D68B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4E821CD-1B63-659E-24E5-B04FFAC5E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952D316-9574-32D6-2C66-BDEE82F16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886D49-BD56-F759-0AAA-F2EFCD879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7855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153CA-05B8-CFDD-7870-A780A5C41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AA9FA82-B0D5-710D-07B5-AA99F614F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B34050B-21E1-D310-ADC7-E52FF2F4D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5A9DDF6-6B7F-DEAE-FE47-BB41600B9C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282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1729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91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tângulo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2" y="1473243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01368" y="1664208"/>
            <a:ext cx="8586216" cy="2176272"/>
          </a:xfrm>
        </p:spPr>
        <p:txBody>
          <a:bodyPr rtlCol="0" anchor="ctr">
            <a:normAutofit/>
          </a:bodyPr>
          <a:lstStyle>
            <a:lvl1pPr algn="ctr">
              <a:defRPr sz="66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66964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com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84064" y="3355848"/>
            <a:ext cx="6272784" cy="2825496"/>
          </a:xfrm>
        </p:spPr>
        <p:txBody>
          <a:bodyPr rtlCol="0"/>
          <a:lstStyle>
            <a:lvl1pPr>
              <a:buNone/>
              <a:defRPr sz="18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1648" y="6356350"/>
            <a:ext cx="4114800" cy="365125"/>
          </a:xfrm>
        </p:spPr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CC47E32-D289-4A1B-A3C7-A355CD5572E8}"/>
              </a:ext>
            </a:extLst>
          </p:cNvPr>
          <p:cNvSpPr/>
          <p:nvPr userDrawn="1"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603504"/>
            <a:ext cx="4050792" cy="5577840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8125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com 2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1078992"/>
            <a:ext cx="6272784" cy="1536192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2648" y="3355848"/>
            <a:ext cx="6272784" cy="2825496"/>
          </a:xfrm>
        </p:spPr>
        <p:txBody>
          <a:bodyPr rtlCol="0"/>
          <a:lstStyle>
            <a:lvl1pPr marL="0" indent="0">
              <a:buNone/>
              <a:defRPr sz="18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05272" y="6356350"/>
            <a:ext cx="128016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0960" y="4352544"/>
            <a:ext cx="4507992" cy="250545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0" name="Espaço Reservado para Imagem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0960" y="0"/>
            <a:ext cx="4507992" cy="412394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EFA3CC7-31ED-4E5A-87A6-AA1D8F4251FC}"/>
              </a:ext>
            </a:extLst>
          </p:cNvPr>
          <p:cNvSpPr/>
          <p:nvPr userDrawn="1"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tângulo 6">
            <a:extLst>
              <a:ext uri="{FF2B5EF4-FFF2-40B4-BE49-F238E27FC236}">
                <a16:creationId xmlns:a16="http://schemas.microsoft.com/office/drawing/2014/main" id="{B541A812-4D3F-4D65-BA64-BA64E37F2C1D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8992" y="1938528"/>
            <a:ext cx="7013448" cy="2990088"/>
          </a:xfrm>
        </p:spPr>
        <p:txBody>
          <a:bodyPr rtlCol="0" anchor="ctr">
            <a:normAutofit/>
          </a:bodyPr>
          <a:lstStyle>
            <a:lvl1pPr>
              <a:defRPr sz="54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613648" y="1938528"/>
            <a:ext cx="2688336" cy="2990088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716BBE9-8A9C-450B-A235-677945C7ED44}"/>
              </a:ext>
            </a:extLst>
          </p:cNvPr>
          <p:cNvSpPr/>
          <p:nvPr userDrawn="1"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855E7BF-3629-4C02-98DF-CFC1C93CE036}"/>
              </a:ext>
            </a:extLst>
          </p:cNvPr>
          <p:cNvSpPr/>
          <p:nvPr userDrawn="1"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tângulo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15568" y="2478024"/>
            <a:ext cx="10168128" cy="3694176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393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784" y="640080"/>
            <a:ext cx="10890504" cy="4114800"/>
          </a:xfrm>
        </p:spPr>
        <p:txBody>
          <a:bodyPr rtlCol="0" anchor="ctr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 useBgFill="1">
        <p:nvSpPr>
          <p:cNvPr id="4" name="Retângulo 3">
            <a:extLst>
              <a:ext uri="{FF2B5EF4-FFF2-40B4-BE49-F238E27FC236}">
                <a16:creationId xmlns:a16="http://schemas.microsoft.com/office/drawing/2014/main" id="{673635DF-99E4-4A0C-A272-D9FF87695DE7}"/>
              </a:ext>
            </a:extLst>
          </p:cNvPr>
          <p:cNvSpPr/>
          <p:nvPr userDrawn="1"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590C76F-6331-4485-AA5B-D61483481F68}"/>
              </a:ext>
            </a:extLst>
          </p:cNvPr>
          <p:cNvSpPr/>
          <p:nvPr userDrawn="1"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1248" y="5102352"/>
            <a:ext cx="10607040" cy="585216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Data 5">
            <a:extLst>
              <a:ext uri="{FF2B5EF4-FFF2-40B4-BE49-F238E27FC236}">
                <a16:creationId xmlns:a16="http://schemas.microsoft.com/office/drawing/2014/main" id="{ECB2BA4C-9ADA-41DB-B758-9E3CFECD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10" name="Espaço Reservado para Rodapé 9">
            <a:extLst>
              <a:ext uri="{FF2B5EF4-FFF2-40B4-BE49-F238E27FC236}">
                <a16:creationId xmlns:a16="http://schemas.microsoft.com/office/drawing/2014/main" id="{20957ADB-410A-48BE-AA95-3A708314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1" name="Espaço Reservado para o Número do Slide 10">
            <a:extLst>
              <a:ext uri="{FF2B5EF4-FFF2-40B4-BE49-F238E27FC236}">
                <a16:creationId xmlns:a16="http://schemas.microsoft.com/office/drawing/2014/main" id="{5112591B-8032-4FDF-9B26-8F50564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24452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tângulo 8">
            <a:extLst>
              <a:ext uri="{FF2B5EF4-FFF2-40B4-BE49-F238E27FC236}">
                <a16:creationId xmlns:a16="http://schemas.microsoft.com/office/drawing/2014/main" id="{342F4163-FF9F-453F-99BB-82B8FDB0A1F9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239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Imagem</a:t>
            </a:r>
          </a:p>
        </p:txBody>
      </p:sp>
      <p:sp>
        <p:nvSpPr>
          <p:cNvPr id="10" name="Espaço Reservado para Imagem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607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Imagem</a:t>
            </a:r>
          </a:p>
        </p:txBody>
      </p:sp>
      <p:sp>
        <p:nvSpPr>
          <p:cNvPr id="16" name="Espaço Reservado para Imagem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4555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Imagem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76763C05-47FB-4725-A20D-066889246220}"/>
              </a:ext>
            </a:extLst>
          </p:cNvPr>
          <p:cNvSpPr/>
          <p:nvPr userDrawn="1"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9EDC39EC-C00D-4DE8-8828-E0E5AD579F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2" name="Espaço Reservado para Imagem 14">
            <a:extLst>
              <a:ext uri="{FF2B5EF4-FFF2-40B4-BE49-F238E27FC236}">
                <a16:creationId xmlns:a16="http://schemas.microsoft.com/office/drawing/2014/main" id="{AC393A50-B0FA-44B0-850A-6E748DECA20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99923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Imagem</a:t>
            </a:r>
          </a:p>
        </p:txBody>
      </p:sp>
      <p:sp>
        <p:nvSpPr>
          <p:cNvPr id="33" name="Espaço Reservado para Imagem 14">
            <a:extLst>
              <a:ext uri="{FF2B5EF4-FFF2-40B4-BE49-F238E27FC236}">
                <a16:creationId xmlns:a16="http://schemas.microsoft.com/office/drawing/2014/main" id="{C19D18E3-AE27-4902-A5E1-1E388C8CA88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871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Imagem</a:t>
            </a:r>
          </a:p>
        </p:txBody>
      </p:sp>
      <p:sp>
        <p:nvSpPr>
          <p:cNvPr id="11" name="Espaço Reservado para Data 10">
            <a:extLst>
              <a:ext uri="{FF2B5EF4-FFF2-40B4-BE49-F238E27FC236}">
                <a16:creationId xmlns:a16="http://schemas.microsoft.com/office/drawing/2014/main" id="{C4A1E4D4-19E0-496B-BBAF-99A720781C0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12" name="Espaço Reservado para Rodapé 11">
            <a:extLst>
              <a:ext uri="{FF2B5EF4-FFF2-40B4-BE49-F238E27FC236}">
                <a16:creationId xmlns:a16="http://schemas.microsoft.com/office/drawing/2014/main" id="{D0281C10-EAAA-4F45-8CC9-87F9F9116C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13" name="Espaço Reservado para o Número do Slide 12">
            <a:extLst>
              <a:ext uri="{FF2B5EF4-FFF2-40B4-BE49-F238E27FC236}">
                <a16:creationId xmlns:a16="http://schemas.microsoft.com/office/drawing/2014/main" id="{389175D6-43FD-42A2-8595-893FC3BFCDF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37" name="Espaço Reservado para Texto 35">
            <a:extLst>
              <a:ext uri="{FF2B5EF4-FFF2-40B4-BE49-F238E27FC236}">
                <a16:creationId xmlns:a16="http://schemas.microsoft.com/office/drawing/2014/main" id="{28F74B10-F76D-4BBB-A284-01D5A0DF8B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536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pt-BR" noProof="0"/>
              <a:t>Nome</a:t>
            </a:r>
          </a:p>
          <a:p>
            <a:pPr lvl="1" rtl="0"/>
            <a:r>
              <a:rPr lang="pt-BR" noProof="0"/>
              <a:t>Título</a:t>
            </a:r>
          </a:p>
        </p:txBody>
      </p:sp>
      <p:sp>
        <p:nvSpPr>
          <p:cNvPr id="38" name="Espaço Reservado para Texto 35">
            <a:extLst>
              <a:ext uri="{FF2B5EF4-FFF2-40B4-BE49-F238E27FC236}">
                <a16:creationId xmlns:a16="http://schemas.microsoft.com/office/drawing/2014/main" id="{BD245DC2-6D7B-4AEE-B8EE-0D0E473AFF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45552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pt-BR" noProof="0"/>
              <a:t>Nome</a:t>
            </a:r>
          </a:p>
          <a:p>
            <a:pPr lvl="1" rtl="0"/>
            <a:r>
              <a:rPr lang="pt-BR" noProof="0"/>
              <a:t>Título</a:t>
            </a:r>
          </a:p>
        </p:txBody>
      </p:sp>
      <p:sp>
        <p:nvSpPr>
          <p:cNvPr id="39" name="Espaço Reservado para Texto 35">
            <a:extLst>
              <a:ext uri="{FF2B5EF4-FFF2-40B4-BE49-F238E27FC236}">
                <a16:creationId xmlns:a16="http://schemas.microsoft.com/office/drawing/2014/main" id="{28069EAF-8C82-49CC-8A38-2ACAD26F7D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268712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pt-BR" noProof="0"/>
              <a:t>Nome</a:t>
            </a:r>
          </a:p>
          <a:p>
            <a:pPr lvl="1" rtl="0"/>
            <a:r>
              <a:rPr lang="pt-BR" noProof="0"/>
              <a:t>Título</a:t>
            </a:r>
          </a:p>
        </p:txBody>
      </p:sp>
      <p:sp>
        <p:nvSpPr>
          <p:cNvPr id="40" name="Espaço Reservado para Texto 35">
            <a:extLst>
              <a:ext uri="{FF2B5EF4-FFF2-40B4-BE49-F238E27FC236}">
                <a16:creationId xmlns:a16="http://schemas.microsoft.com/office/drawing/2014/main" id="{DAA3B1CD-59B3-4B73-B91A-88CED1D8FDD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4360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pt-BR" noProof="0"/>
              <a:t>Nome</a:t>
            </a:r>
          </a:p>
          <a:p>
            <a:pPr lvl="1" rtl="0"/>
            <a:r>
              <a:rPr lang="pt-BR" noProof="0"/>
              <a:t>Título</a:t>
            </a:r>
          </a:p>
        </p:txBody>
      </p:sp>
      <p:sp>
        <p:nvSpPr>
          <p:cNvPr id="41" name="Espaço Reservado para Texto 35">
            <a:extLst>
              <a:ext uri="{FF2B5EF4-FFF2-40B4-BE49-F238E27FC236}">
                <a16:creationId xmlns:a16="http://schemas.microsoft.com/office/drawing/2014/main" id="{C1FED6B0-DEB7-46E3-8038-FE6788AC24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8376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pt-BR" noProof="0"/>
              <a:t>Nome</a:t>
            </a:r>
          </a:p>
          <a:p>
            <a:pPr lvl="1" rtl="0"/>
            <a:r>
              <a:rPr lang="pt-BR" noProof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4315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tângulo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5568" y="2372650"/>
            <a:ext cx="493776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15568" y="3203688"/>
            <a:ext cx="4937760" cy="2968512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5936" y="2372650"/>
            <a:ext cx="493776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5936" y="3203687"/>
            <a:ext cx="4937760" cy="2968511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60693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na de comparaçã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tângulo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607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76072" y="3203688"/>
            <a:ext cx="3291840" cy="2968512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0799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07992" y="3203687"/>
            <a:ext cx="3291840" cy="2968511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14" name="Espaço reservado para texto 4">
            <a:extLst>
              <a:ext uri="{FF2B5EF4-FFF2-40B4-BE49-F238E27FC236}">
                <a16:creationId xmlns:a16="http://schemas.microsoft.com/office/drawing/2014/main" id="{CE04853A-B5A7-418B-B49F-E718136614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3991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6" name="Espaço reservado para conteúdo 5">
            <a:extLst>
              <a:ext uri="{FF2B5EF4-FFF2-40B4-BE49-F238E27FC236}">
                <a16:creationId xmlns:a16="http://schemas.microsoft.com/office/drawing/2014/main" id="{D08E5547-BBB9-4D87-A012-6BC6B133086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39912" y="3203687"/>
            <a:ext cx="3291840" cy="2968511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022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com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tângulo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978408"/>
            <a:ext cx="4059936" cy="1106424"/>
          </a:xfrm>
        </p:spPr>
        <p:txBody>
          <a:bodyPr rtlCol="0" anchor="ctr">
            <a:normAutofit/>
          </a:bodyPr>
          <a:lstStyle>
            <a:lvl1pPr>
              <a:defRPr sz="28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1248" y="2359152"/>
            <a:ext cx="4059936" cy="3429000"/>
          </a:xfrm>
        </p:spPr>
        <p:txBody>
          <a:bodyPr rtlCol="0"/>
          <a:lstStyle>
            <a:lvl1pPr marL="0" indent="0">
              <a:buNone/>
              <a:defRPr sz="18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120" y="566928"/>
            <a:ext cx="2871216" cy="234086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0" name="Espaço Reservado para Imagem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3016" y="566928"/>
            <a:ext cx="2871216" cy="234086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B3EDCB6-603C-4A22-80E6-232A6202452A}"/>
              </a:ext>
            </a:extLst>
          </p:cNvPr>
          <p:cNvSpPr/>
          <p:nvPr userDrawn="1"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Espaço Reservado para Imagem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43016" y="3108960"/>
            <a:ext cx="5989320" cy="305409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Data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19" name="Espaço Reservado para Rodapé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20" name="Espaço Reservado para o Número do Slide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5279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com 4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tângulo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7324344" y="630936"/>
            <a:ext cx="4517136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0" y="978408"/>
            <a:ext cx="3721608" cy="1106424"/>
          </a:xfrm>
        </p:spPr>
        <p:txBody>
          <a:bodyPr rtlCol="0" anchor="ctr">
            <a:normAutofit/>
          </a:bodyPr>
          <a:lstStyle>
            <a:lvl1pPr>
              <a:defRPr sz="28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7328" y="630936"/>
            <a:ext cx="3246120" cy="268833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0" name="Espaço Reservado para Imagem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1480" y="630936"/>
            <a:ext cx="3246120" cy="268833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Espaço Reservado para Imagem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80" y="3438144"/>
            <a:ext cx="3246120" cy="268833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Data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19" name="Espaço Reservado para Rodapé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20" name="Espaço Reservado para o Número do Slide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25280B1-DD77-4ADB-A6FC-71309BCB66E1}"/>
              </a:ext>
            </a:extLst>
          </p:cNvPr>
          <p:cNvSpPr/>
          <p:nvPr userDrawn="1"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Espaço Reservado para Imagem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67328" y="3438144"/>
            <a:ext cx="3246120" cy="268833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A0D33A8D-B0BB-4920-AAC4-6EE9952AA55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72400" y="3099816"/>
            <a:ext cx="3721100" cy="447675"/>
          </a:xfrm>
        </p:spPr>
        <p:txBody>
          <a:bodyPr rtlCol="0"/>
          <a:lstStyle>
            <a:lvl1pPr marL="0" indent="0">
              <a:buNone/>
              <a:defRPr sz="16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1" name="Espaço Reservado para Texto 7">
            <a:extLst>
              <a:ext uri="{FF2B5EF4-FFF2-40B4-BE49-F238E27FC236}">
                <a16:creationId xmlns:a16="http://schemas.microsoft.com/office/drawing/2014/main" id="{FC2F80E1-DA5D-4EBA-BDBC-FFD24776ED0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72400" y="4215384"/>
            <a:ext cx="3721100" cy="447675"/>
          </a:xfrm>
        </p:spPr>
        <p:txBody>
          <a:bodyPr rtlCol="0"/>
          <a:lstStyle>
            <a:lvl1pPr marL="0" indent="0">
              <a:buNone/>
              <a:defRPr sz="16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2" name="Espaço Reservado para Texto 7">
            <a:extLst>
              <a:ext uri="{FF2B5EF4-FFF2-40B4-BE49-F238E27FC236}">
                <a16:creationId xmlns:a16="http://schemas.microsoft.com/office/drawing/2014/main" id="{536A3E74-5D94-4FE5-A5F8-7DA032AD48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72400" y="5321808"/>
            <a:ext cx="3721100" cy="447675"/>
          </a:xfrm>
        </p:spPr>
        <p:txBody>
          <a:bodyPr rtlCol="0"/>
          <a:lstStyle>
            <a:lvl1pPr marL="0" indent="0">
              <a:buNone/>
              <a:defRPr sz="16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3" name="Espaço Reservado para Imagem 14">
            <a:extLst>
              <a:ext uri="{FF2B5EF4-FFF2-40B4-BE49-F238E27FC236}">
                <a16:creationId xmlns:a16="http://schemas.microsoft.com/office/drawing/2014/main" id="{A36D2011-9E99-44AA-8612-4EEBAAA5D0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72400" y="2532888"/>
            <a:ext cx="457200" cy="457200"/>
          </a:xfrm>
        </p:spPr>
        <p:txBody>
          <a:bodyPr rtlCol="0" anchor="ctr"/>
          <a:lstStyle>
            <a:lvl1pPr algn="ctr">
              <a:buNone/>
              <a:defRPr sz="900"/>
            </a:lvl1pPr>
          </a:lstStyle>
          <a:p>
            <a:pPr rtl="0"/>
            <a:r>
              <a:rPr lang="pt-BR" noProof="0"/>
              <a:t>Ícone</a:t>
            </a:r>
          </a:p>
        </p:txBody>
      </p:sp>
      <p:sp>
        <p:nvSpPr>
          <p:cNvPr id="24" name="Espaço Reservado para Imagem 14">
            <a:extLst>
              <a:ext uri="{FF2B5EF4-FFF2-40B4-BE49-F238E27FC236}">
                <a16:creationId xmlns:a16="http://schemas.microsoft.com/office/drawing/2014/main" id="{80B0958E-0709-4604-ADAF-A6137275F31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72400" y="3630168"/>
            <a:ext cx="457200" cy="457200"/>
          </a:xfrm>
        </p:spPr>
        <p:txBody>
          <a:bodyPr rtlCol="0" anchor="ctr"/>
          <a:lstStyle>
            <a:lvl1pPr algn="ctr">
              <a:buNone/>
              <a:defRPr sz="900"/>
            </a:lvl1pPr>
          </a:lstStyle>
          <a:p>
            <a:pPr rtl="0"/>
            <a:r>
              <a:rPr lang="pt-BR" noProof="0"/>
              <a:t>Ícone</a:t>
            </a:r>
          </a:p>
        </p:txBody>
      </p:sp>
      <p:sp>
        <p:nvSpPr>
          <p:cNvPr id="25" name="Espaço Reservado para Imagem 14">
            <a:extLst>
              <a:ext uri="{FF2B5EF4-FFF2-40B4-BE49-F238E27FC236}">
                <a16:creationId xmlns:a16="http://schemas.microsoft.com/office/drawing/2014/main" id="{F4A09204-1398-472F-B713-0AD4918877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772400" y="4754880"/>
            <a:ext cx="457200" cy="457200"/>
          </a:xfrm>
        </p:spPr>
        <p:txBody>
          <a:bodyPr rtlCol="0" anchor="ctr"/>
          <a:lstStyle>
            <a:lvl1pPr algn="ctr">
              <a:buNone/>
              <a:defRPr sz="900"/>
            </a:lvl1pPr>
          </a:lstStyle>
          <a:p>
            <a:pPr rtl="0"/>
            <a:r>
              <a:rPr lang="pt-BR" noProof="0"/>
              <a:t>Ícone</a:t>
            </a:r>
          </a:p>
        </p:txBody>
      </p:sp>
    </p:spTree>
    <p:extLst>
      <p:ext uri="{BB962C8B-B14F-4D97-AF65-F5344CB8AC3E}">
        <p14:creationId xmlns:p14="http://schemas.microsoft.com/office/powerpoint/2010/main" val="34393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tângulo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 rtlCol="0">
            <a:normAutofit/>
          </a:bodyPr>
          <a:lstStyle>
            <a:lvl1pPr>
              <a:defRPr sz="5400"/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4009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6037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tângulo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680" y="1709928"/>
            <a:ext cx="3099816" cy="1709928"/>
          </a:xfrm>
        </p:spPr>
        <p:txBody>
          <a:bodyPr tIns="45720" rtlCol="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5192" y="1709928"/>
            <a:ext cx="6729984" cy="409651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68680" y="3429000"/>
            <a:ext cx="3099816" cy="20665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 dirty="0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777224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tângulo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680" y="1709928"/>
            <a:ext cx="3099816" cy="1709928"/>
          </a:xfrm>
        </p:spPr>
        <p:txBody>
          <a:bodyPr tIns="45720" rtlCol="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 rtlCol="0"/>
          <a:lstStyle/>
          <a:p>
            <a:pPr rtl="0"/>
            <a:r>
              <a:rPr lang="pt-BR" noProof="0"/>
              <a:t>4/9/20XX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332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4/9/20XX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65A5C87-DF58-40C8-B092-1DE63DB454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78513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0" r:id="rId2"/>
    <p:sldLayoutId id="2147483731" r:id="rId3"/>
    <p:sldLayoutId id="2147483723" r:id="rId4"/>
    <p:sldLayoutId id="2147483722" r:id="rId5"/>
    <p:sldLayoutId id="2147483732" r:id="rId6"/>
    <p:sldLayoutId id="2147483736" r:id="rId7"/>
    <p:sldLayoutId id="2147483725" r:id="rId8"/>
    <p:sldLayoutId id="2147483733" r:id="rId9"/>
    <p:sldLayoutId id="2147483734" r:id="rId10"/>
    <p:sldLayoutId id="2147483735" r:id="rId11"/>
    <p:sldLayoutId id="2147483726" r:id="rId12"/>
    <p:sldLayoutId id="2147483727" r:id="rId13"/>
    <p:sldLayoutId id="2147483728" r:id="rId14"/>
    <p:sldLayoutId id="214748372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D9D20-B4BB-42AA-8DDD-68CC9F1D9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2458192"/>
            <a:ext cx="8586216" cy="1846613"/>
          </a:xfrm>
        </p:spPr>
        <p:txBody>
          <a:bodyPr rtlCol="0">
            <a:normAutofit/>
          </a:bodyPr>
          <a:lstStyle/>
          <a:p>
            <a:pPr rt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PIPOCA</a:t>
            </a:r>
            <a:r>
              <a:rPr lang="pt-BR" b="1" spc="-150" dirty="0">
                <a:latin typeface="Arial" panose="020B0604020202020204" pitchFamily="34" charset="0"/>
                <a:cs typeface="Arial" panose="020B0604020202020204" pitchFamily="34" charset="0"/>
              </a:rPr>
              <a:t>MODERN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9E8FDB-60EE-45AE-BB89-9A561A61C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t-BR" dirty="0"/>
              <a:t>entretenimento e cultura pop</a:t>
            </a:r>
          </a:p>
        </p:txBody>
      </p:sp>
    </p:spTree>
    <p:extLst>
      <p:ext uri="{BB962C8B-B14F-4D97-AF65-F5344CB8AC3E}">
        <p14:creationId xmlns:p14="http://schemas.microsoft.com/office/powerpoint/2010/main" val="18337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4A85B-2AC6-4E29-B074-AB92F8FA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5200" dirty="0">
                <a:latin typeface="+mj-lt"/>
              </a:rPr>
              <a:t>Sobre o site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2AB0EB-0819-41F4-99E9-C02FA0DAF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/>
            <a:r>
              <a:rPr lang="pt-BR" dirty="0"/>
              <a:t>Se você tem interesse em entretenimento, já cruzou com Pipoca Moderna. Uma das principais fontes de informação sobre cinema, séries, música, TV e realities, Pipoca Moderna faz parte da conversa sobre entretenimento no Brasil. </a:t>
            </a:r>
          </a:p>
          <a:p>
            <a:pPr marL="0" indent="0"/>
            <a:r>
              <a:rPr lang="pt-BR" dirty="0"/>
              <a:t>Com 15 anos de história, o site conquistou seu espaço em grandes parcerias, que o tornaram uma referência reconhecida no setor. Seja na notícia do dia, na premiação histórica ou na estreia daquele reality imperdível, Pipoca Moderna está sempre lá, informando e engajando seu público com um olhar criterioso e acessível.</a:t>
            </a:r>
          </a:p>
          <a:p>
            <a:pPr marL="0" indent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49FA539-2DA6-4197-AA13-56E0C339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t>2</a:t>
            </a:fld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09F12067-FFB0-4119-1C75-E3CC1344C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5" y="1319021"/>
            <a:ext cx="4219957" cy="421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01C14-7F4D-4D43-AB31-14E1B4AA1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Credibilidade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141C1E-7FB9-4FD0-9195-B9ADFD18A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043471" cy="2825496"/>
          </a:xfrm>
        </p:spPr>
        <p:txBody>
          <a:bodyPr rtlCol="0"/>
          <a:lstStyle/>
          <a:p>
            <a:r>
              <a:rPr lang="pt-BR" dirty="0"/>
              <a:t>Sob comando do jornalista Marcel Plasse — com mais de 30 anos de carreira em veículos como Folha de S. Paulo, Estadão, Valor e Editora Abril —, a Pipoca Moderna mantém um padrão elevado de apuração, contextualização e escrita, alinhado às melhores práticas do jornalismo digital.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30C59246-61F9-4344-994B-CAC75B954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pPr/>
              <a:t>3</a:t>
            </a:fld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CC7E4CA7-274A-CE5F-0509-1CA172AB4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14670">
            <a:off x="7031881" y="3105476"/>
            <a:ext cx="5432323" cy="375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84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46204-7802-4F4A-C8E6-C5B0293B6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8C4F87-37F1-10E0-6939-17F3FF83B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Parcerias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B39440-1F0F-4448-30D2-AC78BB0D5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5483352" cy="2825496"/>
          </a:xfrm>
        </p:spPr>
        <p:txBody>
          <a:bodyPr rtlCol="0"/>
          <a:lstStyle/>
          <a:p>
            <a:r>
              <a:rPr lang="pt-BR" dirty="0"/>
              <a:t>Ao longo de sua história, o site conquistou espaço e reconhecimento em grandes parcerias editoriais, incluindo portais como Terra, MTV, IG e R7. Atualmente, mantém forte repercussão com notícias compartilhadas por MSN News, Opera News, Google News, </a:t>
            </a:r>
            <a:r>
              <a:rPr lang="pt-BR" dirty="0" err="1"/>
              <a:t>Taboola</a:t>
            </a:r>
            <a:r>
              <a:rPr lang="pt-BR" dirty="0"/>
              <a:t> News e </a:t>
            </a:r>
            <a:r>
              <a:rPr lang="pt-BR" dirty="0" err="1"/>
              <a:t>Flipboard</a:t>
            </a:r>
            <a:r>
              <a:rPr lang="pt-BR" dirty="0"/>
              <a:t>.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4ABBAF1B-28A3-DA6F-66B4-CF4ACA404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pPr rtl="0"/>
              <a:t>4</a:t>
            </a:fld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10D0CF5-AE7E-6D7B-FF1A-229167168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27971">
            <a:off x="7028687" y="3044069"/>
            <a:ext cx="5529270" cy="384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75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A51886-AA43-422E-B193-F1F3DF7D8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Cobertura </a:t>
            </a:r>
            <a:r>
              <a:rPr lang="pt-BR" dirty="0" err="1"/>
              <a:t>Editoral</a:t>
            </a:r>
            <a:endParaRPr lang="pt-BR" dirty="0"/>
          </a:p>
        </p:txBody>
      </p:sp>
      <p:graphicFrame>
        <p:nvGraphicFramePr>
          <p:cNvPr id="4" name="Espaço Reservado para Conteúdo 3" descr="linha do tempo">
            <a:extLst>
              <a:ext uri="{FF2B5EF4-FFF2-40B4-BE49-F238E27FC236}">
                <a16:creationId xmlns:a16="http://schemas.microsoft.com/office/drawing/2014/main" id="{93897051-DA8D-4072-A594-51769F8D52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1665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Espaço Reservado para o Número do Slide 5">
            <a:extLst>
              <a:ext uri="{FF2B5EF4-FFF2-40B4-BE49-F238E27FC236}">
                <a16:creationId xmlns:a16="http://schemas.microsoft.com/office/drawing/2014/main" id="{4BD4F9CE-26BB-4441-99A7-B6599E9C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463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Conteúdo</a:t>
            </a: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 rtlCol="0"/>
          <a:lstStyle/>
          <a:p>
            <a:pPr rtl="0"/>
            <a:r>
              <a:rPr lang="pt-BR" dirty="0"/>
              <a:t>Atual </a:t>
            </a:r>
            <a:r>
              <a:rPr lang="pt-BR"/>
              <a:t>e relevante</a:t>
            </a:r>
            <a:endParaRPr lang="pt-BR" dirty="0"/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8891D156-FB7C-4C78-B73A-E34105B8EEC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 rtlCol="0"/>
          <a:lstStyle/>
          <a:p>
            <a:pPr rtl="0"/>
            <a:r>
              <a:rPr lang="pt-BR" dirty="0"/>
              <a:t>Alto engajamento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dirty="0"/>
              <a:t>Atualizações diárias com jornalismo original e abordagem contextualizada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dirty="0"/>
              <a:t>Jornalismo independente com olhar crítico</a:t>
            </a:r>
          </a:p>
          <a:p>
            <a:pPr marL="0" indent="0" rtl="0">
              <a:buNone/>
            </a:pPr>
            <a:endParaRPr lang="pt-BR" dirty="0"/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E205B217-8183-4076-A009-A93B01FC374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rtlCol="0"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dirty="0"/>
              <a:t>Conteúdo com forte apelo orgânico, capaz de gerar engajamento em redes sociais e apps de notícias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BR" altLang="pt-BR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dirty="0"/>
              <a:t>Histórico de grandes parcerias e reconhecimento editorial</a:t>
            </a:r>
          </a:p>
        </p:txBody>
      </p:sp>
      <p:sp>
        <p:nvSpPr>
          <p:cNvPr id="16" name="Espaço Reservado para o Número do Slide 5">
            <a:extLst>
              <a:ext uri="{FF2B5EF4-FFF2-40B4-BE49-F238E27FC236}">
                <a16:creationId xmlns:a16="http://schemas.microsoft.com/office/drawing/2014/main" id="{1A06BCBE-7F1D-4794-A964-0B03C617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pPr rtl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066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EB919-4F65-4B5E-ADF3-272AD780E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4800" dirty="0"/>
              <a:t>Nosso verdadeiro alcance? </a:t>
            </a:r>
            <a:br>
              <a:rPr lang="pt-BR" sz="4800" dirty="0"/>
            </a:br>
            <a:r>
              <a:rPr lang="pt-BR" sz="4800" dirty="0"/>
              <a:t>Ser a referência que inspira conversas.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F48DDF-62CA-455C-A7CB-AB86D3378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2000" dirty="0"/>
              <a:t>PIPOCA</a:t>
            </a:r>
            <a:r>
              <a:rPr lang="pt-BR" sz="2000" b="1" dirty="0"/>
              <a:t>MODERNA</a:t>
            </a:r>
            <a:endParaRPr lang="pt-BR" sz="200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701FBF44-1F57-4664-8847-9214C41B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5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Visualizações de páginas 2025</a:t>
            </a:r>
          </a:p>
        </p:txBody>
      </p:sp>
      <p:sp>
        <p:nvSpPr>
          <p:cNvPr id="10" name="Espaço Reservado para o Número do Slide 5">
            <a:extLst>
              <a:ext uri="{FF2B5EF4-FFF2-40B4-BE49-F238E27FC236}">
                <a16:creationId xmlns:a16="http://schemas.microsoft.com/office/drawing/2014/main" id="{4E797B30-1740-4A68-A40B-1D255EBC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pPr rtl="0"/>
              <a:t>8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C8F3FFD-1690-431D-DE98-DAFECA611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45" y="2654418"/>
            <a:ext cx="7565668" cy="37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42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8B520-9545-E026-64C1-72982294B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A3CAAF-B6EC-DB65-6DEE-19B1D5E3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Visitantes únicos 2025</a:t>
            </a:r>
          </a:p>
        </p:txBody>
      </p:sp>
      <p:sp>
        <p:nvSpPr>
          <p:cNvPr id="10" name="Espaço Reservado para o Número do Slide 5">
            <a:extLst>
              <a:ext uri="{FF2B5EF4-FFF2-40B4-BE49-F238E27FC236}">
                <a16:creationId xmlns:a16="http://schemas.microsoft.com/office/drawing/2014/main" id="{007E2CFE-A0A7-98CE-7947-2CCA0EAD1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pPr rtl="0"/>
              <a:t>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0C3093B-3095-D3D0-630E-60A3F59D0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68" y="2545956"/>
            <a:ext cx="7596268" cy="376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79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BE9DC-F313-C216-AE1E-8F002D235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8EFF3-3E06-E73D-30FB-79E19B97D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Usuários por cidade (Top 7)</a:t>
            </a:r>
          </a:p>
        </p:txBody>
      </p:sp>
      <p:sp>
        <p:nvSpPr>
          <p:cNvPr id="10" name="Espaço Reservado para o Número do Slide 5">
            <a:extLst>
              <a:ext uri="{FF2B5EF4-FFF2-40B4-BE49-F238E27FC236}">
                <a16:creationId xmlns:a16="http://schemas.microsoft.com/office/drawing/2014/main" id="{542CD605-7864-3072-B4CD-21A80CCE8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pPr rtl="0"/>
              <a:t>10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B6F611B-1AC6-25C7-093B-772D80B07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78" y="2498525"/>
            <a:ext cx="9353909" cy="380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11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04D2E-0A28-FA3E-BE73-BA0D94EEE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38BF5-D7BF-59FE-A6A5-81421603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Origem de tráfego</a:t>
            </a:r>
          </a:p>
        </p:txBody>
      </p:sp>
      <p:sp>
        <p:nvSpPr>
          <p:cNvPr id="10" name="Espaço Reservado para o Número do Slide 5">
            <a:extLst>
              <a:ext uri="{FF2B5EF4-FFF2-40B4-BE49-F238E27FC236}">
                <a16:creationId xmlns:a16="http://schemas.microsoft.com/office/drawing/2014/main" id="{56720DB6-DC1B-B8B8-B070-443C5737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pPr rtl="0"/>
              <a:t>11</a:t>
            </a:fld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0EB0B3E-D191-4A61-C2E5-0FD376C5D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1" y="2104845"/>
            <a:ext cx="5811738" cy="452024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B8F369D-9F2E-A757-2CCD-EEB09B682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341" y="2108370"/>
            <a:ext cx="5094042" cy="451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8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FB2A6-DB31-8282-C2E7-A99741AB3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09221-E5F5-EFEF-4580-F4AFEF36E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Perfil de Público</a:t>
            </a:r>
          </a:p>
        </p:txBody>
      </p:sp>
      <p:sp>
        <p:nvSpPr>
          <p:cNvPr id="10" name="Espaço Reservado para o Número do Slide 5">
            <a:extLst>
              <a:ext uri="{FF2B5EF4-FFF2-40B4-BE49-F238E27FC236}">
                <a16:creationId xmlns:a16="http://schemas.microsoft.com/office/drawing/2014/main" id="{0987F5A6-30A7-BD7D-4043-08A84B56D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pPr rtl="0"/>
              <a:t>12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6418BF8-175F-AA60-6A51-836C73EE6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96" y="2069974"/>
            <a:ext cx="5117841" cy="47880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3FC6CD0-03E0-AB7F-9C16-1180EA760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327" y="2176866"/>
            <a:ext cx="5032077" cy="440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94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F6EA5-1EEF-4F8D-A202-227127F37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Formatos de anúncios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93E06A-806F-4CD1-9674-3E9124298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2400" b="1" dirty="0"/>
              <a:t>Display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B54FB5-947C-443A-A471-5A92DDDE7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1" y="2372650"/>
            <a:ext cx="3517071" cy="823912"/>
          </a:xfrm>
        </p:spPr>
        <p:txBody>
          <a:bodyPr rtlCol="0">
            <a:normAutofit/>
          </a:bodyPr>
          <a:lstStyle/>
          <a:p>
            <a:pPr rtl="0"/>
            <a:r>
              <a:rPr lang="pt-BR" sz="2400" b="1" dirty="0"/>
              <a:t>Cobertura Patrocinada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9A4A6380-3B85-4062-912A-4E390EC981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r>
              <a:rPr lang="pt-BR" sz="2400" b="1" dirty="0" err="1"/>
              <a:t>Publi</a:t>
            </a:r>
            <a:r>
              <a:rPr lang="pt-BR" sz="2400" b="1" dirty="0"/>
              <a:t> Editorial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6E2AD97-6712-4E23-9D09-2FCFC43DE6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dirty="0"/>
              <a:t>Banner premium (topo, entre o texto, rodapé, </a:t>
            </a:r>
            <a:r>
              <a:rPr lang="pt-BR" altLang="pt-BR" dirty="0" err="1"/>
              <a:t>popup</a:t>
            </a:r>
            <a:r>
              <a:rPr lang="pt-BR" altLang="pt-BR" dirty="0"/>
              <a:t>, </a:t>
            </a:r>
            <a:r>
              <a:rPr lang="pt-BR" altLang="pt-BR" dirty="0" err="1"/>
              <a:t>etc</a:t>
            </a:r>
            <a:r>
              <a:rPr lang="pt-BR" altLang="pt-BR" dirty="0"/>
              <a:t>)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B86909A-6871-4C18-9DB4-D10F772A4EC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dirty="0"/>
              <a:t>Cobertura de evento ou matéria patrocinada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pt-BR" altLang="pt-BR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dirty="0"/>
              <a:t>Seção patrocinada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4BA52259-E9BC-4D73-AB88-6F0A4227FEC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 rtlCol="0"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dirty="0"/>
              <a:t>Conteúdo customizado/ </a:t>
            </a:r>
            <a:r>
              <a:rPr lang="pt-BR" dirty="0" err="1"/>
              <a:t>Branded</a:t>
            </a:r>
            <a:r>
              <a:rPr lang="pt-BR" dirty="0"/>
              <a:t> post</a:t>
            </a:r>
            <a:endParaRPr lang="pt-BR" altLang="pt-BR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BB08890F-0304-4336-8A5F-BCCA24EA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48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392E3A-DB80-46C8-A227-EE0F7E87D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Obrigado</a:t>
            </a:r>
          </a:p>
        </p:txBody>
      </p:sp>
      <p:pic>
        <p:nvPicPr>
          <p:cNvPr id="25" name="Espaço Reservado para Imagem Online 23" descr="Usuário">
            <a:extLst>
              <a:ext uri="{FF2B5EF4-FFF2-40B4-BE49-F238E27FC236}">
                <a16:creationId xmlns:a16="http://schemas.microsoft.com/office/drawing/2014/main" id="{DD136AFE-38B3-4FAE-907B-277600FBDED5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82977D1C-657B-4FA7-B4A1-CD08EC61D37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pt-BR" sz="1600" dirty="0"/>
              <a:t>Marcel Plasse / Publisher</a:t>
            </a:r>
          </a:p>
        </p:txBody>
      </p:sp>
      <p:pic>
        <p:nvPicPr>
          <p:cNvPr id="27" name="Espaço Reservado para Imagem Online 27" descr="Envelope">
            <a:extLst>
              <a:ext uri="{FF2B5EF4-FFF2-40B4-BE49-F238E27FC236}">
                <a16:creationId xmlns:a16="http://schemas.microsoft.com/office/drawing/2014/main" id="{79C99175-A844-475F-B903-FB0A246099C3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5B2E9EE6-5A74-4119-8DAA-06582357CF7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rtlCol="0"/>
          <a:lstStyle/>
          <a:p>
            <a:pPr rtl="0"/>
            <a:r>
              <a:rPr lang="pt-BR" sz="1600" dirty="0"/>
              <a:t>info@pipocamoderna.com.br</a:t>
            </a:r>
            <a:endParaRPr lang="pt-BR" dirty="0"/>
          </a:p>
        </p:txBody>
      </p:sp>
      <p:pic>
        <p:nvPicPr>
          <p:cNvPr id="29" name="Espaço Reservado para Imagem Online 11" descr="Monitor">
            <a:extLst>
              <a:ext uri="{FF2B5EF4-FFF2-40B4-BE49-F238E27FC236}">
                <a16:creationId xmlns:a16="http://schemas.microsoft.com/office/drawing/2014/main" id="{247D95FD-08A2-4831-BB6A-A0FCA300459A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A3CE7679-6065-4440-BCF7-BAFF752B013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rtlCol="0"/>
          <a:lstStyle/>
          <a:p>
            <a:pPr rtl="0"/>
            <a:r>
              <a:rPr lang="pt-BR" sz="1600" dirty="0"/>
              <a:t>pipocamoderna.com.br</a:t>
            </a:r>
            <a:endParaRPr lang="pt-BR" dirty="0"/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A3BB8335-F249-4F37-8C3F-A672116EB8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pt-BR" smtClean="0"/>
              <a:t>14</a:t>
            </a:fld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ED702D17-9447-0C89-A77B-C337C4873D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397" y="841505"/>
            <a:ext cx="5174990" cy="517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52888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399855_TF89213316_Win32" id="{11B3EEEC-DD95-45A8-9E95-4E363FDD9288}" vid="{B64294C1-399F-4DCB-B50F-214B7C3DB183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7DC71-2909-427C-BDB0-3E47E21015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0D7697-8E53-4EA8-8CBB-9C19575257B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DF0A252-5923-47A2-A53A-F9BF72908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AccentBox</Template>
  <TotalTime>542</TotalTime>
  <Words>493</Words>
  <Application>Microsoft Office PowerPoint</Application>
  <PresentationFormat>Widescreen</PresentationFormat>
  <Paragraphs>78</Paragraphs>
  <Slides>14</Slides>
  <Notes>14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Avenir Next LT Pro</vt:lpstr>
      <vt:lpstr>Calibri</vt:lpstr>
      <vt:lpstr>Segoe UI</vt:lpstr>
      <vt:lpstr>AccentBoxVTI</vt:lpstr>
      <vt:lpstr>PIPOCAMODERNA</vt:lpstr>
      <vt:lpstr>Sobre o site</vt:lpstr>
      <vt:lpstr>Credibilidade</vt:lpstr>
      <vt:lpstr>Parcerias</vt:lpstr>
      <vt:lpstr>Cobertura Editoral</vt:lpstr>
      <vt:lpstr>Conteúdo</vt:lpstr>
      <vt:lpstr>Nosso verdadeiro alcance?  Ser a referência que inspira conversas.</vt:lpstr>
      <vt:lpstr>Visualizações de páginas 2025</vt:lpstr>
      <vt:lpstr>Visitantes únicos 2025</vt:lpstr>
      <vt:lpstr>Usuários por cidade (Top 7)</vt:lpstr>
      <vt:lpstr>Origem de tráfego</vt:lpstr>
      <vt:lpstr>Perfil de Público</vt:lpstr>
      <vt:lpstr>Formatos de anúncios</vt:lpstr>
      <vt:lpstr>Obrigado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Marcel Plasse</dc:creator>
  <cp:lastModifiedBy>Marcel Plasse</cp:lastModifiedBy>
  <cp:revision>27</cp:revision>
  <dcterms:created xsi:type="dcterms:W3CDTF">2025-07-14T05:52:44Z</dcterms:created>
  <dcterms:modified xsi:type="dcterms:W3CDTF">2025-07-16T05:00:57Z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